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86" autoAdjust="0"/>
  </p:normalViewPr>
  <p:slideViewPr>
    <p:cSldViewPr>
      <p:cViewPr varScale="1">
        <p:scale>
          <a:sx n="124" d="100"/>
          <a:sy n="124" d="100"/>
        </p:scale>
        <p:origin x="-464" y="-112"/>
      </p:cViewPr>
      <p:guideLst>
        <p:guide orient="horz" pos="44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8F17D-4FBD-4F74-979A-F486C19B15A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B4933-10E9-41AC-B983-5FA029DB2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2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4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8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3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5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252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6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4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3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26000">
              <a:schemeClr val="bg1">
                <a:lumMod val="85000"/>
              </a:schemeClr>
            </a:gs>
            <a:gs pos="5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19-A673-4C14-9132-D8FEF76C2E54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7399A-9802-4AD3-82B8-E9A6845F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ounded Rectangle 134"/>
          <p:cNvSpPr/>
          <p:nvPr/>
        </p:nvSpPr>
        <p:spPr>
          <a:xfrm>
            <a:off x="78616" y="3359689"/>
            <a:ext cx="8986770" cy="794915"/>
          </a:xfrm>
          <a:prstGeom prst="roundRect">
            <a:avLst/>
          </a:prstGeom>
          <a:solidFill>
            <a:schemeClr val="tx1">
              <a:lumMod val="50000"/>
              <a:lumOff val="5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aseline="30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nd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Level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78616" y="2468875"/>
            <a:ext cx="8986770" cy="794915"/>
          </a:xfrm>
          <a:prstGeom prst="roundRect">
            <a:avLst/>
          </a:prstGeom>
          <a:solidFill>
            <a:schemeClr val="tx1">
              <a:lumMod val="50000"/>
              <a:lumOff val="5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Managers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78616" y="4312315"/>
            <a:ext cx="8986770" cy="1025346"/>
          </a:xfrm>
          <a:prstGeom prst="roundRect">
            <a:avLst/>
          </a:prstGeom>
          <a:solidFill>
            <a:schemeClr val="tx1">
              <a:lumMod val="50000"/>
              <a:lumOff val="5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baseline="30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rd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Level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/>
          <p:cNvCxnSpPr>
            <a:stCxn id="24" idx="2"/>
            <a:endCxn id="25" idx="2"/>
          </p:cNvCxnSpPr>
          <p:nvPr/>
        </p:nvCxnSpPr>
        <p:spPr>
          <a:xfrm flipH="1">
            <a:off x="3327782" y="2387795"/>
            <a:ext cx="1910489" cy="74523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6" idx="2"/>
            <a:endCxn id="24" idx="2"/>
          </p:cNvCxnSpPr>
          <p:nvPr/>
        </p:nvCxnSpPr>
        <p:spPr>
          <a:xfrm flipH="1" flipV="1">
            <a:off x="5238271" y="2387795"/>
            <a:ext cx="1936037" cy="74523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440384" y="1854395"/>
            <a:ext cx="1595773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John Doe CEO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74" name="Straight Connector 73"/>
          <p:cNvCxnSpPr>
            <a:stCxn id="78" idx="0"/>
            <a:endCxn id="76" idx="2"/>
          </p:cNvCxnSpPr>
          <p:nvPr/>
        </p:nvCxnSpPr>
        <p:spPr>
          <a:xfrm flipH="1" flipV="1">
            <a:off x="7174308" y="3133033"/>
            <a:ext cx="891128" cy="363399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6" idx="2"/>
            <a:endCxn id="77" idx="0"/>
          </p:cNvCxnSpPr>
          <p:nvPr/>
        </p:nvCxnSpPr>
        <p:spPr>
          <a:xfrm flipH="1">
            <a:off x="6218775" y="3133033"/>
            <a:ext cx="955533" cy="363399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376421" y="2599633"/>
            <a:ext cx="1595773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79" name="Straight Connector 78"/>
          <p:cNvCxnSpPr>
            <a:stCxn id="82" idx="0"/>
            <a:endCxn id="77" idx="2"/>
          </p:cNvCxnSpPr>
          <p:nvPr/>
        </p:nvCxnSpPr>
        <p:spPr>
          <a:xfrm flipH="1" flipV="1">
            <a:off x="6218775" y="3953632"/>
            <a:ext cx="456811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7" idx="2"/>
            <a:endCxn id="81" idx="0"/>
          </p:cNvCxnSpPr>
          <p:nvPr/>
        </p:nvCxnSpPr>
        <p:spPr>
          <a:xfrm flipH="1">
            <a:off x="5765852" y="3953632"/>
            <a:ext cx="452923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349563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259297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99" name="Straight Connector 98"/>
          <p:cNvCxnSpPr>
            <a:stCxn id="102" idx="0"/>
            <a:endCxn id="78" idx="2"/>
          </p:cNvCxnSpPr>
          <p:nvPr/>
        </p:nvCxnSpPr>
        <p:spPr>
          <a:xfrm flipH="1" flipV="1">
            <a:off x="8065436" y="3953632"/>
            <a:ext cx="462921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78" idx="2"/>
            <a:endCxn id="101" idx="0"/>
          </p:cNvCxnSpPr>
          <p:nvPr/>
        </p:nvCxnSpPr>
        <p:spPr>
          <a:xfrm flipH="1">
            <a:off x="7619178" y="3953632"/>
            <a:ext cx="446258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7202889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12068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441003" y="3496432"/>
            <a:ext cx="1248866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94342" y="3496432"/>
            <a:ext cx="1248866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117" name="Straight Connector 116"/>
          <p:cNvCxnSpPr>
            <a:stCxn id="127" idx="0"/>
            <a:endCxn id="25" idx="2"/>
          </p:cNvCxnSpPr>
          <p:nvPr/>
        </p:nvCxnSpPr>
        <p:spPr>
          <a:xfrm flipH="1" flipV="1">
            <a:off x="3327782" y="3133033"/>
            <a:ext cx="897793" cy="363399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25" idx="2"/>
            <a:endCxn id="128" idx="0"/>
          </p:cNvCxnSpPr>
          <p:nvPr/>
        </p:nvCxnSpPr>
        <p:spPr>
          <a:xfrm flipH="1">
            <a:off x="2407217" y="3133033"/>
            <a:ext cx="920565" cy="363399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22" idx="0"/>
            <a:endCxn id="128" idx="2"/>
          </p:cNvCxnSpPr>
          <p:nvPr/>
        </p:nvCxnSpPr>
        <p:spPr>
          <a:xfrm flipH="1" flipV="1">
            <a:off x="2407217" y="3953632"/>
            <a:ext cx="456811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8" idx="2"/>
            <a:endCxn id="121" idx="0"/>
          </p:cNvCxnSpPr>
          <p:nvPr/>
        </p:nvCxnSpPr>
        <p:spPr>
          <a:xfrm flipH="1">
            <a:off x="1954294" y="3953632"/>
            <a:ext cx="452923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538005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447739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123" name="Straight Connector 122"/>
          <p:cNvCxnSpPr>
            <a:stCxn id="126" idx="0"/>
            <a:endCxn id="127" idx="2"/>
          </p:cNvCxnSpPr>
          <p:nvPr/>
        </p:nvCxnSpPr>
        <p:spPr>
          <a:xfrm flipH="1" flipV="1">
            <a:off x="4225575" y="3953632"/>
            <a:ext cx="462921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7" idx="2"/>
            <a:endCxn id="125" idx="0"/>
          </p:cNvCxnSpPr>
          <p:nvPr/>
        </p:nvCxnSpPr>
        <p:spPr>
          <a:xfrm flipH="1">
            <a:off x="3779317" y="3953632"/>
            <a:ext cx="446258" cy="55070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3363028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272207" y="4504340"/>
            <a:ext cx="832577" cy="64716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601142" y="3496432"/>
            <a:ext cx="1248866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782784" y="3496432"/>
            <a:ext cx="1248866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29895" y="2599633"/>
            <a:ext cx="1595773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7" name="Title 13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467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Management Tree PowerPoint </a:t>
            </a:r>
            <a:r>
              <a:rPr lang="en-US" dirty="0" smtClean="0"/>
              <a:t>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807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31805&quot;&gt;&lt;object type=&quot;3&quot; unique_id=&quot;31808&quot;&gt;&lt;property id=&quot;20148&quot; value=&quot;5&quot;/&gt;&lt;property id=&quot;20300&quot; value=&quot;Slide 1 - &amp;quot;Management Tree PowerPoint Template&amp;quot;&quot;/&gt;&lt;property id=&quot;20307&quot; value=&quot;256&quot;/&gt;&lt;/object&gt;&lt;object type=&quot;3&quot; unique_id=&quot;31828&quot;&gt;&lt;property id=&quot;20148&quot; value=&quot;5&quot;/&gt;&lt;property id=&quot;20300&quot; value=&quot;Slide 2&quot;/&gt;&lt;property id=&quot;20307&quot; value=&quot;260&quot;/&gt;&lt;/object&gt;&lt;/object&gt;&lt;object type=&quot;8&quot; unique_id=&quot;3181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17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Management Tree PowerPoint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Laurel Yan</cp:lastModifiedBy>
  <cp:revision>16</cp:revision>
  <dcterms:created xsi:type="dcterms:W3CDTF">2013-01-05T09:58:45Z</dcterms:created>
  <dcterms:modified xsi:type="dcterms:W3CDTF">2014-11-17T07:44:19Z</dcterms:modified>
</cp:coreProperties>
</file>