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28" y="-7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Step 1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2A852870-B74D-459C-8F84-EFB9808C8E9B}">
      <dgm:prSet phldrT="[Text]"/>
      <dgm:spPr/>
      <dgm:t>
        <a:bodyPr/>
        <a:lstStyle/>
        <a:p>
          <a:r>
            <a:rPr lang="en-US" smtClean="0"/>
            <a:t>Task description</a:t>
          </a:r>
          <a:endParaRPr lang="en-US" dirty="0"/>
        </a:p>
      </dgm:t>
    </dgm:pt>
    <dgm:pt modelId="{00FC1841-EBE5-4A0F-B55B-2B7C57776B9B}" type="parTrans" cxnId="{14375E2C-D6C5-479B-8407-A7D83D76E72A}">
      <dgm:prSet/>
      <dgm:spPr/>
      <dgm:t>
        <a:bodyPr/>
        <a:lstStyle/>
        <a:p>
          <a:endParaRPr lang="en-US"/>
        </a:p>
      </dgm:t>
    </dgm:pt>
    <dgm:pt modelId="{D9151988-DAC2-4D34-9322-F9B44F78873D}" type="sibTrans" cxnId="{14375E2C-D6C5-479B-8407-A7D83D76E72A}">
      <dgm:prSet/>
      <dgm:spPr/>
      <dgm:t>
        <a:bodyPr/>
        <a:lstStyle/>
        <a:p>
          <a:endParaRPr lang="en-US"/>
        </a:p>
      </dgm:t>
    </dgm:pt>
    <dgm:pt modelId="{81D6D67D-53AE-4820-9DCF-7693A7DC6D1A}">
      <dgm:prSet phldrT="[Text]"/>
      <dgm:spPr/>
      <dgm:t>
        <a:bodyPr/>
        <a:lstStyle/>
        <a:p>
          <a:r>
            <a:rPr lang="en-US" smtClean="0"/>
            <a:t>Task description</a:t>
          </a:r>
          <a:endParaRPr lang="en-US" dirty="0"/>
        </a:p>
      </dgm:t>
    </dgm:pt>
    <dgm:pt modelId="{CA29A2F1-1A71-47E9-AEFC-A5A5A04F6C0D}" type="parTrans" cxnId="{E25AD94A-BD2E-48AE-BD3D-D5B593C9C717}">
      <dgm:prSet/>
      <dgm:spPr/>
      <dgm:t>
        <a:bodyPr/>
        <a:lstStyle/>
        <a:p>
          <a:endParaRPr lang="en-US"/>
        </a:p>
      </dgm:t>
    </dgm:pt>
    <dgm:pt modelId="{39C9B511-59A4-4A52-AF3B-4FAD39BE998F}" type="sibTrans" cxnId="{E25AD94A-BD2E-48AE-BD3D-D5B593C9C717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Step 2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AD13CCF9-E354-4373-B687-C856736F1065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59230521-6941-404E-AB39-FD1E0D3BFD4D}" type="parTrans" cxnId="{EDDAC9D5-C3EF-4E7B-B964-9C3CAD533FE4}">
      <dgm:prSet/>
      <dgm:spPr/>
      <dgm:t>
        <a:bodyPr/>
        <a:lstStyle/>
        <a:p>
          <a:endParaRPr lang="en-US"/>
        </a:p>
      </dgm:t>
    </dgm:pt>
    <dgm:pt modelId="{B99B1752-3797-4E89-9B32-F8A8B0A94AC1}" type="sibTrans" cxnId="{EDDAC9D5-C3EF-4E7B-B964-9C3CAD533FE4}">
      <dgm:prSet/>
      <dgm:spPr/>
      <dgm:t>
        <a:bodyPr/>
        <a:lstStyle/>
        <a:p>
          <a:endParaRPr lang="en-US"/>
        </a:p>
      </dgm:t>
    </dgm:pt>
    <dgm:pt modelId="{32EDCF16-5AA6-464A-B649-4803504CAE86}">
      <dgm:prSet phldrT="[Text]"/>
      <dgm:spPr/>
      <dgm:t>
        <a:bodyPr/>
        <a:lstStyle/>
        <a:p>
          <a:r>
            <a:rPr lang="en-US" smtClean="0"/>
            <a:t>Task description</a:t>
          </a:r>
          <a:endParaRPr lang="en-US" dirty="0"/>
        </a:p>
      </dgm:t>
    </dgm:pt>
    <dgm:pt modelId="{A1499DA9-EC04-43E6-85A8-39036BA31592}" type="parTrans" cxnId="{0240566B-928D-42F9-A765-C591809AAE33}">
      <dgm:prSet/>
      <dgm:spPr/>
      <dgm:t>
        <a:bodyPr/>
        <a:lstStyle/>
        <a:p>
          <a:endParaRPr lang="en-US"/>
        </a:p>
      </dgm:t>
    </dgm:pt>
    <dgm:pt modelId="{E4012107-EDD2-401B-96BA-C98454E188FA}" type="sibTrans" cxnId="{0240566B-928D-42F9-A765-C591809AAE33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Step 3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12A28CF0-4E84-404B-BD05-C93E11DD70AF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A8D02A92-D95A-43FA-89EC-C2659BCB74B4}" type="parTrans" cxnId="{297128EE-1E8D-4F19-99A9-24D20B8B8DEE}">
      <dgm:prSet/>
      <dgm:spPr/>
      <dgm:t>
        <a:bodyPr/>
        <a:lstStyle/>
        <a:p>
          <a:endParaRPr lang="en-US"/>
        </a:p>
      </dgm:t>
    </dgm:pt>
    <dgm:pt modelId="{8CF69FEC-4148-4199-8D68-EFD55841612F}" type="sibTrans" cxnId="{297128EE-1E8D-4F19-99A9-24D20B8B8DEE}">
      <dgm:prSet/>
      <dgm:spPr/>
      <dgm:t>
        <a:bodyPr/>
        <a:lstStyle/>
        <a:p>
          <a:endParaRPr lang="en-US"/>
        </a:p>
      </dgm:t>
    </dgm:pt>
    <dgm:pt modelId="{7B4759E5-D090-4169-B095-7F93192E3AD7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DAE1DC3E-CC13-48D5-A225-19A62ED36208}" type="parTrans" cxnId="{8CEF87E4-4159-499F-BEFD-0ED5C9C21682}">
      <dgm:prSet/>
      <dgm:spPr/>
      <dgm:t>
        <a:bodyPr/>
        <a:lstStyle/>
        <a:p>
          <a:endParaRPr lang="en-US"/>
        </a:p>
      </dgm:t>
    </dgm:pt>
    <dgm:pt modelId="{4995E391-0564-443E-81BB-2C903CC1624C}" type="sibTrans" cxnId="{8CEF87E4-4159-499F-BEFD-0ED5C9C21682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3"/>
      <dgm:spPr/>
    </dgm:pt>
    <dgm:pt modelId="{82171282-A646-4576-AB4C-5C8A06136ED3}" type="pres">
      <dgm:prSet presAssocID="{70FEEDF0-9ED0-4D7F-AB97-F24DEA096723}" presName="Child1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3"/>
      <dgm:spPr/>
    </dgm:pt>
    <dgm:pt modelId="{47FC99C1-6CDC-4E5F-82DC-8138B26E8725}" type="pres">
      <dgm:prSet presAssocID="{902514D4-9367-48BD-AB98-415C361E8095}" presName="Child2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3"/>
      <dgm:spPr/>
    </dgm:pt>
    <dgm:pt modelId="{4708EA16-D5C5-4EE2-8A83-5B988D03B274}" type="pres">
      <dgm:prSet presAssocID="{42DDB17B-32B6-4380-AEA0-A9CDCE0F4C58}" presName="Child3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A39D74-ACD5-4AD1-8DF9-A4C64E2726E0}" type="presOf" srcId="{42DDB17B-32B6-4380-AEA0-A9CDCE0F4C58}" destId="{6AED50E6-1C35-4B77-9E90-501897F8F6D8}" srcOrd="0" destOrd="0" presId="urn:microsoft.com/office/officeart/2009/layout/CircleArrowProcess"/>
    <dgm:cxn modelId="{716BD3C1-0FA4-44F0-91E6-F8B446A67E49}" type="presOf" srcId="{BCC44E0D-2E84-42AD-BFBC-B1DB0B59B688}" destId="{47FC99C1-6CDC-4E5F-82DC-8138B26E8725}" srcOrd="0" destOrd="0" presId="urn:microsoft.com/office/officeart/2009/layout/CircleArrowProcess"/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EDDAC9D5-C3EF-4E7B-B964-9C3CAD533FE4}" srcId="{902514D4-9367-48BD-AB98-415C361E8095}" destId="{AD13CCF9-E354-4373-B687-C856736F1065}" srcOrd="1" destOrd="0" parTransId="{59230521-6941-404E-AB39-FD1E0D3BFD4D}" sibTransId="{B99B1752-3797-4E89-9B32-F8A8B0A94AC1}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C9004133-AF49-44B6-88B8-57CEDE8D6FE3}" type="presOf" srcId="{902514D4-9367-48BD-AB98-415C361E8095}" destId="{4E0AE086-AABF-4A0E-98D0-5626D79C154F}" srcOrd="0" destOrd="0" presId="urn:microsoft.com/office/officeart/2009/layout/CircleArrowProcess"/>
    <dgm:cxn modelId="{6826F124-D552-49ED-8D68-8D170C587EC1}" type="presOf" srcId="{AD13CCF9-E354-4373-B687-C856736F1065}" destId="{47FC99C1-6CDC-4E5F-82DC-8138B26E8725}" srcOrd="0" destOrd="1" presId="urn:microsoft.com/office/officeart/2009/layout/CircleArrowProcess"/>
    <dgm:cxn modelId="{212F9BCB-0BE8-4984-85D4-24CD92875557}" type="presOf" srcId="{7B4759E5-D090-4169-B095-7F93192E3AD7}" destId="{4708EA16-D5C5-4EE2-8A83-5B988D03B274}" srcOrd="0" destOrd="2" presId="urn:microsoft.com/office/officeart/2009/layout/CircleArrowProcess"/>
    <dgm:cxn modelId="{297128EE-1E8D-4F19-99A9-24D20B8B8DEE}" srcId="{42DDB17B-32B6-4380-AEA0-A9CDCE0F4C58}" destId="{12A28CF0-4E84-404B-BD05-C93E11DD70AF}" srcOrd="1" destOrd="0" parTransId="{A8D02A92-D95A-43FA-89EC-C2659BCB74B4}" sibTransId="{8CF69FEC-4148-4199-8D68-EFD55841612F}"/>
    <dgm:cxn modelId="{3064ED05-7C34-49F7-BF9D-60BA36B6C51D}" type="presOf" srcId="{9EFDE1E0-36B2-42FD-8BC1-DEC0FAC5CDC6}" destId="{0746AFD6-81AF-4A03-965B-E5FD2AC99902}" srcOrd="0" destOrd="0" presId="urn:microsoft.com/office/officeart/2009/layout/CircleArrowProcess"/>
    <dgm:cxn modelId="{B01C33A7-8A0C-4A88-A482-547561053F08}" type="presOf" srcId="{70FEEDF0-9ED0-4D7F-AB97-F24DEA096723}" destId="{2B9101F4-B5D1-4AB7-BC83-753D06A88415}" srcOrd="0" destOrd="0" presId="urn:microsoft.com/office/officeart/2009/layout/CircleArrowProcess"/>
    <dgm:cxn modelId="{08A1E01B-B7BD-45E6-B736-DFCFED367A8B}" type="presOf" srcId="{12A28CF0-4E84-404B-BD05-C93E11DD70AF}" destId="{4708EA16-D5C5-4EE2-8A83-5B988D03B274}" srcOrd="0" destOrd="1" presId="urn:microsoft.com/office/officeart/2009/layout/CircleArrowProcess"/>
    <dgm:cxn modelId="{21EFD43D-4327-44DA-9B9E-C6C681F1369C}" type="presOf" srcId="{3983B1D4-E9F3-40E6-BD23-7E703B845062}" destId="{82171282-A646-4576-AB4C-5C8A06136ED3}" srcOrd="0" destOrd="0" presId="urn:microsoft.com/office/officeart/2009/layout/CircleArrowProcess"/>
    <dgm:cxn modelId="{1B293EFC-EB57-4EFF-B746-5E727D2F34A8}" type="presOf" srcId="{8DC3B0AC-5266-485C-BEE0-5EA316ED6351}" destId="{4708EA16-D5C5-4EE2-8A83-5B988D03B274}" srcOrd="0" destOrd="0" presId="urn:microsoft.com/office/officeart/2009/layout/CircleArrowProcess"/>
    <dgm:cxn modelId="{E25AD94A-BD2E-48AE-BD3D-D5B593C9C717}" srcId="{70FEEDF0-9ED0-4D7F-AB97-F24DEA096723}" destId="{81D6D67D-53AE-4820-9DCF-7693A7DC6D1A}" srcOrd="2" destOrd="0" parTransId="{CA29A2F1-1A71-47E9-AEFC-A5A5A04F6C0D}" sibTransId="{39C9B511-59A4-4A52-AF3B-4FAD39BE998F}"/>
    <dgm:cxn modelId="{829E3364-7A75-4A52-8D3C-35B0E3BB7D32}" type="presOf" srcId="{81D6D67D-53AE-4820-9DCF-7693A7DC6D1A}" destId="{82171282-A646-4576-AB4C-5C8A06136ED3}" srcOrd="0" destOrd="2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0240566B-928D-42F9-A765-C591809AAE33}" srcId="{902514D4-9367-48BD-AB98-415C361E8095}" destId="{32EDCF16-5AA6-464A-B649-4803504CAE86}" srcOrd="2" destOrd="0" parTransId="{A1499DA9-EC04-43E6-85A8-39036BA31592}" sibTransId="{E4012107-EDD2-401B-96BA-C98454E188FA}"/>
    <dgm:cxn modelId="{91D1D1E1-44B5-4F8E-8C6F-0F363853E815}" type="presOf" srcId="{32EDCF16-5AA6-464A-B649-4803504CAE86}" destId="{47FC99C1-6CDC-4E5F-82DC-8138B26E8725}" srcOrd="0" destOrd="2" presId="urn:microsoft.com/office/officeart/2009/layout/CircleArrowProcess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14375E2C-D6C5-479B-8407-A7D83D76E72A}" srcId="{70FEEDF0-9ED0-4D7F-AB97-F24DEA096723}" destId="{2A852870-B74D-459C-8F84-EFB9808C8E9B}" srcOrd="1" destOrd="0" parTransId="{00FC1841-EBE5-4A0F-B55B-2B7C57776B9B}" sibTransId="{D9151988-DAC2-4D34-9322-F9B44F78873D}"/>
    <dgm:cxn modelId="{9899A139-F359-4E6E-BE42-CED9B92A034E}" type="presOf" srcId="{2A852870-B74D-459C-8F84-EFB9808C8E9B}" destId="{82171282-A646-4576-AB4C-5C8A06136ED3}" srcOrd="0" destOrd="1" presId="urn:microsoft.com/office/officeart/2009/layout/CircleArrowProcess"/>
    <dgm:cxn modelId="{8CEF87E4-4159-499F-BEFD-0ED5C9C21682}" srcId="{42DDB17B-32B6-4380-AEA0-A9CDCE0F4C58}" destId="{7B4759E5-D090-4169-B095-7F93192E3AD7}" srcOrd="2" destOrd="0" parTransId="{DAE1DC3E-CC13-48D5-A225-19A62ED36208}" sibTransId="{4995E391-0564-443E-81BB-2C903CC1624C}"/>
    <dgm:cxn modelId="{F80B6E4E-8530-407B-B095-0491343B2370}" type="presParOf" srcId="{0746AFD6-81AF-4A03-965B-E5FD2AC99902}" destId="{B8A5ADE6-C095-47F2-9BD8-3724EF926095}" srcOrd="0" destOrd="0" presId="urn:microsoft.com/office/officeart/2009/layout/CircleArrowProcess"/>
    <dgm:cxn modelId="{F4038CEC-1F82-4468-9968-6BDEB5BCB1D6}" type="presParOf" srcId="{B8A5ADE6-C095-47F2-9BD8-3724EF926095}" destId="{8BB83C97-51F0-45C6-863A-E48679F22BC5}" srcOrd="0" destOrd="0" presId="urn:microsoft.com/office/officeart/2009/layout/CircleArrowProcess"/>
    <dgm:cxn modelId="{55DC85B6-6B38-4AB7-9B24-C2B37206D323}" type="presParOf" srcId="{0746AFD6-81AF-4A03-965B-E5FD2AC99902}" destId="{82171282-A646-4576-AB4C-5C8A06136ED3}" srcOrd="1" destOrd="0" presId="urn:microsoft.com/office/officeart/2009/layout/CircleArrowProcess"/>
    <dgm:cxn modelId="{0845DD23-B2D5-47E4-8AF6-83BE4803B21A}" type="presParOf" srcId="{0746AFD6-81AF-4A03-965B-E5FD2AC99902}" destId="{2B9101F4-B5D1-4AB7-BC83-753D06A88415}" srcOrd="2" destOrd="0" presId="urn:microsoft.com/office/officeart/2009/layout/CircleArrowProcess"/>
    <dgm:cxn modelId="{66DC735F-DB28-4FEE-93F9-5048A090D69D}" type="presParOf" srcId="{0746AFD6-81AF-4A03-965B-E5FD2AC99902}" destId="{49C4C8C0-A665-47B8-AD0B-A80BD66447C9}" srcOrd="3" destOrd="0" presId="urn:microsoft.com/office/officeart/2009/layout/CircleArrowProcess"/>
    <dgm:cxn modelId="{ADACEFE1-C8DE-4AB6-BA9A-19D8325C4383}" type="presParOf" srcId="{49C4C8C0-A665-47B8-AD0B-A80BD66447C9}" destId="{12D2183B-C8C1-4ADD-8BFA-63A0024D79DB}" srcOrd="0" destOrd="0" presId="urn:microsoft.com/office/officeart/2009/layout/CircleArrowProcess"/>
    <dgm:cxn modelId="{838A538F-2E84-46BF-872C-80FD5A39DBA8}" type="presParOf" srcId="{0746AFD6-81AF-4A03-965B-E5FD2AC99902}" destId="{47FC99C1-6CDC-4E5F-82DC-8138B26E8725}" srcOrd="4" destOrd="0" presId="urn:microsoft.com/office/officeart/2009/layout/CircleArrowProcess"/>
    <dgm:cxn modelId="{303E99D1-4CC8-46C8-A33D-6B8C0A7640B1}" type="presParOf" srcId="{0746AFD6-81AF-4A03-965B-E5FD2AC99902}" destId="{4E0AE086-AABF-4A0E-98D0-5626D79C154F}" srcOrd="5" destOrd="0" presId="urn:microsoft.com/office/officeart/2009/layout/CircleArrowProcess"/>
    <dgm:cxn modelId="{66C1CF45-28B5-44CB-9914-F31D55E6D8F7}" type="presParOf" srcId="{0746AFD6-81AF-4A03-965B-E5FD2AC99902}" destId="{C57F095C-D392-4DF1-8FBB-9D795D0570B7}" srcOrd="6" destOrd="0" presId="urn:microsoft.com/office/officeart/2009/layout/CircleArrowProcess"/>
    <dgm:cxn modelId="{34B40DFA-A669-4C4C-A55C-62901B802886}" type="presParOf" srcId="{C57F095C-D392-4DF1-8FBB-9D795D0570B7}" destId="{339FCDE6-ACB1-4FC6-B770-034DE4C59DA1}" srcOrd="0" destOrd="0" presId="urn:microsoft.com/office/officeart/2009/layout/CircleArrowProcess"/>
    <dgm:cxn modelId="{959CB7DB-2576-45B4-B9B4-C093197DB65B}" type="presParOf" srcId="{0746AFD6-81AF-4A03-965B-E5FD2AC99902}" destId="{4708EA16-D5C5-4EE2-8A83-5B988D03B274}" srcOrd="7" destOrd="0" presId="urn:microsoft.com/office/officeart/2009/layout/CircleArrowProcess"/>
    <dgm:cxn modelId="{95C9BE3F-FA1A-4075-9B50-A143EF2A8060}" type="presParOf" srcId="{0746AFD6-81AF-4A03-965B-E5FD2AC99902}" destId="{6AED50E6-1C35-4B77-9E90-501897F8F6D8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1575203" y="0"/>
          <a:ext cx="2803597" cy="280402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2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4379327" y="835848"/>
          <a:ext cx="1682158" cy="1121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Task description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Task description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Task description</a:t>
          </a:r>
          <a:endParaRPr lang="en-US" sz="1700" kern="1200" dirty="0"/>
        </a:p>
      </dsp:txBody>
      <dsp:txXfrm>
        <a:off x="4379327" y="835848"/>
        <a:ext cx="1682158" cy="1121842"/>
      </dsp:txXfrm>
    </dsp:sp>
    <dsp:sp modelId="{2B9101F4-B5D1-4AB7-BC83-753D06A88415}">
      <dsp:nvSpPr>
        <dsp:cNvPr id="0" name=""/>
        <dsp:cNvSpPr/>
      </dsp:nvSpPr>
      <dsp:spPr>
        <a:xfrm>
          <a:off x="2194890" y="1012337"/>
          <a:ext cx="1557905" cy="778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Step 1</a:t>
          </a:r>
          <a:br>
            <a:rPr lang="en-US" sz="2600" kern="1200" dirty="0" smtClean="0"/>
          </a:br>
          <a:r>
            <a:rPr lang="en-US" sz="2600" kern="1200" dirty="0" smtClean="0"/>
            <a:t>Title</a:t>
          </a:r>
          <a:endParaRPr lang="en-US" sz="2600" kern="1200" dirty="0"/>
        </a:p>
      </dsp:txBody>
      <dsp:txXfrm>
        <a:off x="2194890" y="1012337"/>
        <a:ext cx="1557905" cy="778766"/>
      </dsp:txXfrm>
    </dsp:sp>
    <dsp:sp modelId="{12D2183B-C8C1-4ADD-8BFA-63A0024D79DB}">
      <dsp:nvSpPr>
        <dsp:cNvPr id="0" name=""/>
        <dsp:cNvSpPr/>
      </dsp:nvSpPr>
      <dsp:spPr>
        <a:xfrm>
          <a:off x="796514" y="1611119"/>
          <a:ext cx="2803597" cy="280402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3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3600111" y="2456287"/>
          <a:ext cx="1682158" cy="1121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Task description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Task description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Task description</a:t>
          </a:r>
          <a:endParaRPr lang="en-US" sz="1700" kern="1200" dirty="0"/>
        </a:p>
      </dsp:txBody>
      <dsp:txXfrm>
        <a:off x="3600111" y="2456287"/>
        <a:ext cx="1682158" cy="1121842"/>
      </dsp:txXfrm>
    </dsp:sp>
    <dsp:sp modelId="{4E0AE086-AABF-4A0E-98D0-5626D79C154F}">
      <dsp:nvSpPr>
        <dsp:cNvPr id="0" name=""/>
        <dsp:cNvSpPr/>
      </dsp:nvSpPr>
      <dsp:spPr>
        <a:xfrm>
          <a:off x="1419360" y="2632777"/>
          <a:ext cx="1557905" cy="778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Step 2</a:t>
          </a:r>
          <a:br>
            <a:rPr lang="en-US" sz="2600" kern="1200" dirty="0" smtClean="0"/>
          </a:br>
          <a:r>
            <a:rPr lang="en-US" sz="2600" kern="1200" dirty="0" smtClean="0"/>
            <a:t>Title</a:t>
          </a:r>
          <a:endParaRPr lang="en-US" sz="2600" kern="1200" dirty="0"/>
        </a:p>
      </dsp:txBody>
      <dsp:txXfrm>
        <a:off x="1419360" y="2632777"/>
        <a:ext cx="1557905" cy="778766"/>
      </dsp:txXfrm>
    </dsp:sp>
    <dsp:sp modelId="{339FCDE6-ACB1-4FC6-B770-034DE4C59DA1}">
      <dsp:nvSpPr>
        <dsp:cNvPr id="0" name=""/>
        <dsp:cNvSpPr/>
      </dsp:nvSpPr>
      <dsp:spPr>
        <a:xfrm>
          <a:off x="1774745" y="3415038"/>
          <a:ext cx="2408724" cy="240968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4379327" y="4076144"/>
          <a:ext cx="1682158" cy="1121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Task description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Task description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Task description</a:t>
          </a:r>
          <a:endParaRPr lang="en-US" sz="1700" kern="1200" dirty="0"/>
        </a:p>
      </dsp:txBody>
      <dsp:txXfrm>
        <a:off x="4379327" y="4076144"/>
        <a:ext cx="1682158" cy="1121842"/>
      </dsp:txXfrm>
    </dsp:sp>
    <dsp:sp modelId="{6AED50E6-1C35-4B77-9E90-501897F8F6D8}">
      <dsp:nvSpPr>
        <dsp:cNvPr id="0" name=""/>
        <dsp:cNvSpPr/>
      </dsp:nvSpPr>
      <dsp:spPr>
        <a:xfrm>
          <a:off x="2198576" y="4255546"/>
          <a:ext cx="1557905" cy="778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Step 3</a:t>
          </a:r>
          <a:br>
            <a:rPr lang="en-US" sz="2600" kern="1200" dirty="0" smtClean="0"/>
          </a:br>
          <a:r>
            <a:rPr lang="en-US" sz="2600" kern="1200" dirty="0" smtClean="0"/>
            <a:t>Title</a:t>
          </a:r>
          <a:endParaRPr lang="en-US" sz="2600" kern="1200" dirty="0"/>
        </a:p>
      </dsp:txBody>
      <dsp:txXfrm>
        <a:off x="2198576" y="4255546"/>
        <a:ext cx="1557905" cy="778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FBFCC-0E31-48A0-A880-072F6899D1D6}" type="datetimeFigureOut">
              <a:rPr lang="en-US"/>
              <a:t>11/22/14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B13EE-9412-42AB-AD24-C3CFF95C4A2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2571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F6D1E-3C8D-4917-BE0E-512A8CBFBE38}" type="datetimeFigureOut">
              <a:rPr lang="en-US"/>
              <a:t>11/22/14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C5C6B-3CDA-41FA-BD55-5A736EEBCF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4234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11/22/14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11/22/14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11/22/14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11/22/14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11/22/14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11/22/14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11/22/14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11/22/14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11/22/14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11/22/14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11/22/14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11/22/14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Arrow </a:t>
            </a:r>
            <a:br>
              <a:rPr lang="en-US" dirty="0" smtClean="0"/>
            </a:br>
            <a:r>
              <a:rPr lang="en-US" dirty="0" smtClean="0"/>
              <a:t>Process SmartArt</a:t>
            </a:r>
            <a:endParaRPr lang="en-US" dirty="0"/>
          </a:p>
        </p:txBody>
      </p:sp>
      <p:graphicFrame>
        <p:nvGraphicFramePr>
          <p:cNvPr id="5" name="Diagram 4" descr="Circle Arrow Process" title="SmartArt"/>
          <p:cNvGraphicFramePr/>
          <p:nvPr>
            <p:extLst>
              <p:ext uri="{D42A27DB-BD31-4B8C-83A1-F6EECF244321}">
                <p14:modId xmlns:p14="http://schemas.microsoft.com/office/powerpoint/2010/main" val="1587720176"/>
              </p:ext>
            </p:extLst>
          </p:nvPr>
        </p:nvGraphicFramePr>
        <p:xfrm>
          <a:off x="5102352" y="347472"/>
          <a:ext cx="6858000" cy="5824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637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S102888912">
  <a:themeElements>
    <a:clrScheme name="Process03_16x9">
      <a:dk1>
        <a:sysClr val="windowText" lastClr="000000"/>
      </a:dk1>
      <a:lt1>
        <a:sysClr val="window" lastClr="FFFFFF"/>
      </a:lt1>
      <a:dk2>
        <a:srgbClr val="262626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3_16x9">
      <a:dk1>
        <a:sysClr val="windowText" lastClr="000000"/>
      </a:dk1>
      <a:lt1>
        <a:sysClr val="window" lastClr="FFFFFF"/>
      </a:lt1>
      <a:dk2>
        <a:srgbClr val="262626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3_16x9">
      <a:dk1>
        <a:sysClr val="windowText" lastClr="000000"/>
      </a:dk1>
      <a:lt1>
        <a:sysClr val="window" lastClr="FFFFFF"/>
      </a:lt1>
      <a:dk2>
        <a:srgbClr val="262626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DBDFAA-5DAE-4B25-8F84-56997B5A60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TS102888912.potx</Template>
  <TotalTime>0</TotalTime>
  <Words>26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TS102888912</vt:lpstr>
      <vt:lpstr>Circle Arrow  Process SmartArt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2014-11-22T02:45:08Z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TC028889129991</vt:lpwstr>
  </property>
</Properties>
</file>