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800080"/>
    <a:srgbClr val="339966"/>
    <a:srgbClr val="CC3300"/>
    <a:srgbClr val="99CC00"/>
    <a:srgbClr val="009900"/>
    <a:srgbClr val="CC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4" cy="7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30435A-0DA9-5A4E-9846-EC3A6DB0831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8076" name="Group 12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8066" name="Oval 2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88067" name="Rectangle 3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68" name="Rectangle 4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88074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4A200-36AC-7743-BB15-53EE9F2B27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0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280F8-E0CB-174B-9141-E8104B48E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7E6B2-9EB1-DF41-850B-DFEF0AEB9E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68CD8-E6AB-104F-B984-1AB10A728F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B996B-450D-0543-9574-EC85E6E20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C06DD-4FA3-1A44-A20D-3B67E9242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0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41C52-107D-9644-9A3C-FE53950FF8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AF6B2-8248-D543-9799-9B85B2E0DE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0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F8A5C-C1BB-BF4B-9B70-1E971F0DDA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0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D8305-43E6-A145-AC6C-2E19257E3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646D10A-141F-6A4D-A012-96145DE57B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7049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50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¡"/>
        <a:defRPr sz="28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0"/>
        <a:buChar char="¡"/>
        <a:defRPr sz="2000"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838"/>
      </p:ext>
    </p:extLst>
  </p:cSld>
  <p:clrMapOvr>
    <a:masterClrMapping/>
  </p:clrMapOvr>
</p:sld>
</file>

<file path=ppt/theme/theme1.xml><?xml version="1.0" encoding="utf-8"?>
<a:theme xmlns:a="http://schemas.openxmlformats.org/drawingml/2006/main" name="TS010203755">
  <a:themeElements>
    <a:clrScheme name="Office Them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9b5c243964b2cdc621200f6db12c6bf6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5c2db6c5baa0ac3fc502334ce7d6a781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49B00C-0B7A-4650-A16F-086D84AA12B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02EDF2E-2948-4139-9F3C-932C1A2859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9F26E85-4150-4C5B-8468-8F71DC3204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TS010203755.POT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TS010203755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Laurel Yan</cp:lastModifiedBy>
  <cp:revision>1</cp:revision>
  <cp:lastPrinted>1601-01-01T00:00:00Z</cp:lastPrinted>
  <dcterms:created xsi:type="dcterms:W3CDTF">1601-01-01T00:00:00Z</dcterms:created>
  <dcterms:modified xsi:type="dcterms:W3CDTF">2014-11-21T09:38:11Z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  <property fmtid="{D5CDD505-2E9C-101B-9397-08002B2CF9AE}" pid="3" name="Markets">
    <vt:lpwstr/>
  </property>
  <property fmtid="{D5CDD505-2E9C-101B-9397-08002B2CF9AE}" pid="4" name="TPInstallLocation">
    <vt:lpwstr>{My Templates}</vt:lpwstr>
  </property>
  <property fmtid="{D5CDD505-2E9C-101B-9397-08002B2CF9AE}" pid="5" name="PrimaryImageGen">
    <vt:lpwstr>true</vt:lpwstr>
  </property>
  <property fmtid="{D5CDD505-2E9C-101B-9397-08002B2CF9AE}" pid="6" name="AssetType">
    <vt:lpwstr>TP</vt:lpwstr>
  </property>
  <property fmtid="{D5CDD505-2E9C-101B-9397-08002B2CF9AE}" pid="7" name="BugNumber">
    <vt:lpwstr>743074</vt:lpwstr>
  </property>
  <property fmtid="{D5CDD505-2E9C-101B-9397-08002B2CF9AE}" pid="8" name="TPCommandLine">
    <vt:lpwstr>{PP} /n {FilePath}</vt:lpwstr>
  </property>
  <property fmtid="{D5CDD505-2E9C-101B-9397-08002B2CF9AE}" pid="9" name="TPAppVersion">
    <vt:lpwstr>11</vt:lpwstr>
  </property>
  <property fmtid="{D5CDD505-2E9C-101B-9397-08002B2CF9AE}" pid="10" name="Milestone">
    <vt:lpwstr>Continuous</vt:lpwstr>
  </property>
  <property fmtid="{D5CDD505-2E9C-101B-9397-08002B2CF9AE}" pid="11" name="APAuthor">
    <vt:lpwstr>191</vt:lpwstr>
  </property>
  <property fmtid="{D5CDD505-2E9C-101B-9397-08002B2CF9AE}" pid="12" name="TemplateStatus">
    <vt:lpwstr>Complete</vt:lpwstr>
  </property>
  <property fmtid="{D5CDD505-2E9C-101B-9397-08002B2CF9AE}" pid="13" name="ContentTypeId">
    <vt:lpwstr>0x0101006025706CF4CD034688BEBAE97A2E701D020200C3831ACA17D8814887A164412888521E</vt:lpwstr>
  </property>
  <property fmtid="{D5CDD505-2E9C-101B-9397-08002B2CF9AE}" pid="14" name="IsDeleted">
    <vt:lpwstr>false</vt:lpwstr>
  </property>
  <property fmtid="{D5CDD505-2E9C-101B-9397-08002B2CF9AE}" pid="15" name="UANotes">
    <vt:lpwstr>These are templates which shipped in the box with PPT 2003.</vt:lpwstr>
  </property>
  <property fmtid="{D5CDD505-2E9C-101B-9397-08002B2CF9AE}" pid="16" name="TrustLevel">
    <vt:lpwstr>Microsoft Managed Content</vt:lpwstr>
  </property>
  <property fmtid="{D5CDD505-2E9C-101B-9397-08002B2CF9AE}" pid="17" name="TPFriendlyName">
    <vt:lpwstr>PowerPoint Presentation</vt:lpwstr>
  </property>
  <property fmtid="{D5CDD505-2E9C-101B-9397-08002B2CF9AE}" pid="18" name="IsSearchable">
    <vt:lpwstr>false</vt:lpwstr>
  </property>
  <property fmtid="{D5CDD505-2E9C-101B-9397-08002B2CF9AE}" pid="19" name="NumericId">
    <vt:lpwstr>-1</vt:lpwstr>
  </property>
  <property fmtid="{D5CDD505-2E9C-101B-9397-08002B2CF9AE}" pid="20" name="PublishTargets">
    <vt:lpwstr>OfficeOnline</vt:lpwstr>
  </property>
  <property fmtid="{D5CDD505-2E9C-101B-9397-08002B2CF9AE}" pid="21" name="AssetId">
    <vt:lpwstr>TS010203755</vt:lpwstr>
  </property>
  <property fmtid="{D5CDD505-2E9C-101B-9397-08002B2CF9AE}" pid="22" name="TPLaunchHelpLinkType">
    <vt:lpwstr>Template</vt:lpwstr>
  </property>
  <property fmtid="{D5CDD505-2E9C-101B-9397-08002B2CF9AE}" pid="23" name="SourceTitle">
    <vt:lpwstr>Axis design template</vt:lpwstr>
  </property>
  <property fmtid="{D5CDD505-2E9C-101B-9397-08002B2CF9AE}" pid="24" name="TPLaunchHelpLink">
    <vt:lpwstr/>
  </property>
  <property fmtid="{D5CDD505-2E9C-101B-9397-08002B2CF9AE}" pid="25" name="APEditor">
    <vt:lpwstr>92</vt:lpwstr>
  </property>
  <property fmtid="{D5CDD505-2E9C-101B-9397-08002B2CF9AE}" pid="26" name="TPApplication">
    <vt:lpwstr>PowerPoint</vt:lpwstr>
  </property>
  <property fmtid="{D5CDD505-2E9C-101B-9397-08002B2CF9AE}" pid="27" name="Provider">
    <vt:lpwstr>EY006220130</vt:lpwstr>
  </property>
  <property fmtid="{D5CDD505-2E9C-101B-9397-08002B2CF9AE}" pid="28" name="OpenTemplate">
    <vt:lpwstr>true</vt:lpwstr>
  </property>
  <property fmtid="{D5CDD505-2E9C-101B-9397-08002B2CF9AE}" pid="29" name="UACurrentWords">
    <vt:lpwstr>0</vt:lpwstr>
  </property>
  <property fmtid="{D5CDD505-2E9C-101B-9397-08002B2CF9AE}" pid="30" name="Applications">
    <vt:lpwstr>79;#Template 12;#65;#Microsoft Office PowerPoint 2007;#64;#PowerPoint 2003</vt:lpwstr>
  </property>
  <property fmtid="{D5CDD505-2E9C-101B-9397-08002B2CF9AE}" pid="31" name="UALocRecommendation">
    <vt:lpwstr>Localize</vt:lpwstr>
  </property>
  <property fmtid="{D5CDD505-2E9C-101B-9397-08002B2CF9AE}" pid="32" name="Title">
    <vt:lpwstr>Axis design template</vt:lpwstr>
  </property>
  <property fmtid="{D5CDD505-2E9C-101B-9397-08002B2CF9AE}" pid="33" name="PublishStatusLookup">
    <vt:lpwstr>270360</vt:lpwstr>
  </property>
  <property fmtid="{D5CDD505-2E9C-101B-9397-08002B2CF9AE}" pid="34" name="APTrustLevel">
    <vt:lpwstr>1.00000000000000</vt:lpwstr>
  </property>
  <property fmtid="{D5CDD505-2E9C-101B-9397-08002B2CF9AE}" pid="35" name="TPClientViewer">
    <vt:lpwstr>Microsoft Office PowerPoint</vt:lpwstr>
  </property>
  <property fmtid="{D5CDD505-2E9C-101B-9397-08002B2CF9AE}" pid="36" name="TPComponent">
    <vt:lpwstr>PPTFiles</vt:lpwstr>
  </property>
  <property fmtid="{D5CDD505-2E9C-101B-9397-08002B2CF9AE}" pid="37" name="TPNamespace">
    <vt:lpwstr>POWERPNT</vt:lpwstr>
  </property>
  <property fmtid="{D5CDD505-2E9C-101B-9397-08002B2CF9AE}" pid="38" name="Content Type">
    <vt:lpwstr>OOFile</vt:lpwstr>
  </property>
  <property fmtid="{D5CDD505-2E9C-101B-9397-08002B2CF9AE}" pid="39" name="AuthoringAssetId">
    <vt:lpwstr>TP010203755</vt:lpwstr>
  </property>
</Properties>
</file>