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3" r:id="rId2"/>
    <p:sldMasterId id="2147483664" r:id="rId3"/>
    <p:sldMasterId id="2147483665" r:id="rId4"/>
    <p:sldMasterId id="2147483666" r:id="rId5"/>
    <p:sldMasterId id="2147483667" r:id="rId6"/>
    <p:sldMasterId id="2147483668" r:id="rId7"/>
  </p:sldMasterIdLst>
  <p:sldIdLst>
    <p:sldId id="257" r:id="rId8"/>
    <p:sldId id="260" r:id="rId9"/>
    <p:sldId id="263" r:id="rId10"/>
    <p:sldId id="258" r:id="rId11"/>
    <p:sldId id="259" r:id="rId12"/>
    <p:sldId id="262" r:id="rId13"/>
    <p:sldId id="261" r:id="rId14"/>
    <p:sldId id="268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3CD"/>
    <a:srgbClr val="7C1E7C"/>
    <a:srgbClr val="990099"/>
    <a:srgbClr val="9933FF"/>
    <a:srgbClr val="CC66FF"/>
    <a:srgbClr val="3E003E"/>
    <a:srgbClr val="FFCC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80" y="-11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62C13-0D0C-4D49-8A7D-84791E54EA6E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8BCF-DA8C-904E-9AC5-DAC9570D4E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60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7BD18-FCF0-C946-A31E-1073AD659267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558A2-4E0B-6F48-BAAF-B767DE6EB0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71F30-DD8E-4147-B8BD-2D729406C7D2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1C218-6934-D243-BAF1-5466DC253A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78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C4FE7-35A8-AF43-B9A0-7DDF59E24715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FC45D-BAED-8C49-9E19-DDD51E1014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2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41B1D-D630-5343-9063-31FBEA72AF19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EAB1-D042-5245-B356-23447DC2E4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94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2268A-1936-1842-B0D3-A7C69E5BF73E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29126-13E4-B344-946B-3E87B4AA2B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28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E595E-1C26-9C42-99B4-08752925D315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7029-7F22-0046-849B-C27E36ADB5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00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9F92A-C7B3-FC44-9615-C4A9E152724A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1112A-D08F-004C-AF15-99E79E042F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862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A110C-B943-7944-94D6-F6981C057CF1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A86AF-9185-FA4D-948F-08206F91AA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5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65FCE-8B9D-AF4D-8CDD-05327567A5A2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C289A-4923-4A41-B603-5DC0E1A48A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70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E63A54-BB62-B845-A375-C200E8F1552F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D9B12-CDBB-774A-9E29-36E1B055A5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7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BFA398-CFE3-A14B-9FF5-77925B5CF0E3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93EEC-A94F-AF49-919C-874A8229B8E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13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8D379-FD18-0C42-8F86-43E17A861FD8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898D9-31DE-E14A-B02D-BECEE58807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5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320F3F-C0B2-0344-A6B8-F48FE1A43374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678AE-E91B-FA4A-805E-5804A61314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8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DF4B5-DEEF-8F48-9C35-6E96F42ACC2D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56025-40CB-354A-8B0B-159E98B3A2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889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8DDCB-8974-6A4B-8AA6-55A980D3BBEB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E9DDF-30B8-7B43-AEB1-FCD47D2944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5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C8561-2F53-7B4D-80BB-1B408E66D172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550CC-1B2B-3647-882B-0B4F9BED10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604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965E7F-82A8-CF49-A0B2-C9D935B948AD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C26B-CCD0-9841-AECC-971FA43D36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720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25033-5D39-4B44-9BBC-E17703CA75AE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8FC0C-6626-A94D-B913-8EAD02F3CE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533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62C93A-F0C5-3C41-953A-A557F902D62F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5BEB6-543E-B247-B519-5C50B8E69C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167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5EFF-A321-C843-92D6-307F9C5A5171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F5D8B-6326-DD41-A61E-8A05E106A6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76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9E48C-6350-7642-B66D-5E89B5488CB1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4DF4A-2BAA-5549-94FA-FE1346F6B4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2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5DF616-921F-3D47-AAA8-C90487857E79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ED7CE-C907-E243-B471-DA9D16AED2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95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B772DC-9EB7-B74C-9ADD-4B1448ACC368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BBDF-7608-7743-9BF6-482681D8F54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61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F127D-4C4E-A741-88FF-258BC87652FA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21A27-4716-C747-AA17-62107DE41B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18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EC8102-F93C-1C4C-BE90-A1B1C3E230F1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9293-BDDF-4446-8D20-65891BEB42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854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5538ED-9E00-6441-B124-A7343C60303D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34FED-3DF2-BE48-8737-80BCE9FE1A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096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82458B-C129-4848-80A5-732EC4424CEA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5ABA9-3264-2D4D-A8FC-5C5445D87E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797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FAA39-8113-034A-94C5-FB9A9F9E5B2B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A3D6-E8DD-C54A-BB15-F08ABB8688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02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7DA5F7-2815-6D4D-8F9B-80F796B3D7A3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08017-EC76-0948-BA98-54B45457ED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871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9A449-5CFC-6740-9EDB-367FA0886F4C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337D-4664-784D-8294-4572F0E834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259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06758-2BB9-9447-A3BE-3A258D492379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208BD-C86A-2A40-A65E-71EA7F4A77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566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BAF6A-D347-AA48-BA23-C460E5B79564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06774-EAA1-9542-BBBA-773E337250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9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2B3D8-DE31-5A41-8F50-A86600C1D72B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62458-D2D3-3242-A0F7-362C9838BF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939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A48BA-A404-6241-9133-97AACBD57398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F8D49-C2FC-5B45-9387-9A89F99B38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8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41658B-E64C-CB45-ACC9-9BE5F14AA535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2230-3555-954D-A579-72AF2C54B9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026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64851-11B0-5045-AC88-FBE9BAD825FA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6B35-38D4-AE49-AA6F-5E0BB96D3A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520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9F1A5-CB05-C44C-A3CA-ACE689B8FB7D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20A1F-6C63-964C-A2F0-DF5111A108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221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16D36-9699-0E46-A535-70C15C4B3AF9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CD7C3-C2D7-E545-BD6C-05030E9F49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65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844E1-05D3-0145-8963-B29331282A8A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E9FD8-D3AA-F748-8758-149E7AA7BF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38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2E7574-05F0-F549-B4AA-60D4806CCBE2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44C5B-9BBD-7D4E-AC35-11D9F0C7C2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075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5C513-7A58-1A40-AFC7-8DA4AFF0788A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65459-C999-604C-A55C-8BE5E28DFB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432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FB3621-01C8-6542-9B88-2F2D150F39E3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9B97A-BC6A-9D4E-8B72-B770A73F29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85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B2B47-07F4-354C-80FC-12EF64310D7E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B4EA0-DA2D-E244-BC2B-3ED2C916DC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87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8926F-06A5-9447-8EEA-2904D52769D2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1B974-8C7A-3A4C-B7D5-A1105E1B57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274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932BF-03BE-DC45-B2AD-7052D82E5C80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F8B59-99D8-FB4E-A613-5EC64020D3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238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88AC5-1F29-4445-97BD-D41921541E74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0615D-156D-F54D-B02C-2B0552D88E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519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33419-FA09-C74B-9549-BE2CDE0532DA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13051-2C9C-FC4E-9218-701C295A9C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62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6B0EF-1F3C-9147-A542-D67C4377C864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523B-1C28-2B47-94A1-D42CE415FE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330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FB268-AD73-3342-A0E5-A727A00EFCBE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D1EBA-F6DC-6E43-B95D-F29DA08311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1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6CC3F-36C5-C74C-9660-82B2E32774CA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7CC5F-A2CC-D643-8D44-81070F3095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64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F9184-9660-1443-89AF-C2AE2A999775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9BED0-2C74-A744-8F5C-E5C96F9AFF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24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D8DD7-1858-D54C-9007-6D8920091EC6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6D66C-DA61-934D-987A-423EE1B4FA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992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48C1F-558C-8643-BFD1-455AF03784C5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088-F96A-4146-97E0-014497F8FA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6771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7A4C63-AEAC-D245-A42C-A09B886BE909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FC84-7640-CA44-92D3-0160FF5553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E85E76-2588-3E48-B6D5-3323781D9A62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8BA4A-786E-1D49-B266-2AB4756495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54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B0A06-1A5F-D043-81EB-8983883F7409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51E7C-E257-7545-9CD0-0AB51ABACB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989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9FE04-5BBA-2944-86DF-5D399B8419E9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5F700-6919-2545-8314-790ED8BCA0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97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36EEC-9B99-424C-948F-D86506738C9C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C3787-6147-094C-9A5C-64B6237F80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915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11411-7D5D-F246-A21D-2FEBBC7237E3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755-EBFD-8942-A752-02FE76CC9A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679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6C6FF-05C1-844F-821A-3BCC864E8854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D420B-1530-4146-8B58-36DDCD5775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518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22510-137B-F44C-8CFA-64A018AF54C1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04287-9FEA-F442-AE47-F8E2E27CBB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60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5B003-F57B-F447-B129-1CA3500781F2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3359B-0187-414B-ADEA-CE7FD74858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609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FEB55-F7E9-9242-8324-5A2A41533E02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EBE30-D263-144A-9088-56CE768BB8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8317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70BCE-BDA5-A94D-A6C6-F128E9686E6F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5EE6C-E560-B74C-A208-AE189BE541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0059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092DB-986F-404A-9311-3EB0DDF08199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8B458-63D8-4D43-880D-77143798EF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618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B98FB-EEED-8D4A-A41E-E17EA0CE8468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60DE-8BFF-A046-B213-B85CBAB2F0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9163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DD36F-3959-8346-BD74-B57918832DAD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85C09-33F3-9247-A7E5-830DA948FC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97041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70BDA-FC7F-5846-A619-182D4BA63295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86FB-B574-464E-9E97-1C1A9B2AEC0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4242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4814C-5A43-F148-BC80-CB356EB21FC6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22B44-363F-3B4D-8ABC-849DD015D9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05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E40B7-CA75-0349-AE6C-12138B1262B8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BA932-570D-1C49-BBB0-2FEDE0808E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75571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59DFD-9837-BD41-9B11-6B8A47F308BA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A12F0-1163-5E47-9161-AEBB8035A2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7632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74D52-3E51-FD42-A385-101CD613E43A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4A790-57A1-504D-824F-4330740A14A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3563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2E8EF-66E0-9E40-AACC-87E31F52F84D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DF205-246D-474B-922B-5F79390C57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3978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C27EB-4017-3549-A3B9-938868BAC0F2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56FD-34F3-B34D-B1EC-1948DE74F3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379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E97B4-1E8E-8B44-83D6-8D5F07B04E46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22599-F982-E34B-99F7-F5FE20845B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6AF1D-9832-4740-A8A0-2DBB6485F540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BDAE-CFDC-044F-A175-883E801DED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大祥云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6013" y="-28575"/>
            <a:ext cx="6529388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8085225B-9E5D-6648-8663-AFBA57EB27FE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EEE6E223-5DF1-7647-8298-F7CAC528C51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dow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762625"/>
            <a:ext cx="91424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7" descr="up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205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E6F4B72-23C2-C145-948D-20C198B9E720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205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205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4BA3703A-422C-DE41-A9D4-C55BFFAABDF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307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F412A56-0F8E-3742-83DD-684C8D90A24F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307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307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A483F86B-8DAC-074E-AC54-3763C981A2E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96DB3D60-23CB-AC47-B72D-6A4D17F76718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1E6AA91B-BCCE-1F4C-8233-0A5989D27EC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 descr="小祥云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714750"/>
            <a:ext cx="4171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5124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5125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F114FA70-9267-8F4B-B01C-6CC1D002DEF8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5126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5127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F1A4B2BE-8A79-284F-B427-EBFEA9C4DC4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6148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E18D2D4B-24A5-2949-863E-8D7DC8EDD1A0}" type="datetimeFigureOut">
              <a:rPr lang="zh-CN" altLang="en-US"/>
              <a:pPr/>
              <a:t>11/12/14</a:t>
            </a:fld>
            <a:endParaRPr lang="zh-CN" altLang="en-US"/>
          </a:p>
        </p:txBody>
      </p:sp>
      <p:sp>
        <p:nvSpPr>
          <p:cNvPr id="6149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7B883E93-3806-9C4C-8DFD-1AB66C20278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fld id="{68CFDBE5-23B8-C947-BE74-0E9A86968E09}" type="datetimeFigureOut">
              <a:rPr lang="en-US" altLang="zh-CN"/>
              <a:pPr/>
              <a:t>11/12/14</a:t>
            </a:fld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E9216986-6D29-7345-993D-1960BEDBE8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3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00125" y="571500"/>
            <a:ext cx="4857750" cy="5776913"/>
            <a:chOff x="0" y="0"/>
            <a:chExt cx="6347784" cy="7549419"/>
          </a:xfrm>
        </p:grpSpPr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>
              <a:off x="4109883" y="4693868"/>
              <a:ext cx="2764129" cy="3090727"/>
              <a:chOff x="0" y="0"/>
              <a:chExt cx="2115312" cy="2365248"/>
            </a:xfrm>
          </p:grpSpPr>
          <p:pic>
            <p:nvPicPr>
              <p:cNvPr id="11268" name="燕尾形 3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15312" cy="2365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69" name="Text Box 5"/>
              <p:cNvSpPr txBox="1">
                <a:spLocks noChangeArrowheads="1"/>
              </p:cNvSpPr>
              <p:nvPr/>
            </p:nvSpPr>
            <p:spPr bwMode="auto">
              <a:xfrm rot="14400000">
                <a:off x="186295" y="362647"/>
                <a:ext cx="1544233" cy="1312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2571736" y="1622910"/>
              <a:ext cx="3776048" cy="4209025"/>
              <a:chOff x="0" y="0"/>
              <a:chExt cx="3776048" cy="4209025"/>
            </a:xfrm>
          </p:grpSpPr>
          <p:grpSp>
            <p:nvGrpSpPr>
              <p:cNvPr id="11271" name="Group 7"/>
              <p:cNvGrpSpPr>
                <a:grpSpLocks/>
              </p:cNvGrpSpPr>
              <p:nvPr/>
            </p:nvGrpSpPr>
            <p:grpSpPr bwMode="auto">
              <a:xfrm>
                <a:off x="566320" y="1310519"/>
                <a:ext cx="1999414" cy="1728576"/>
                <a:chOff x="0" y="0"/>
                <a:chExt cx="1530096" cy="1322832"/>
              </a:xfrm>
            </p:grpSpPr>
            <p:pic>
              <p:nvPicPr>
                <p:cNvPr id="11272" name="六边形 23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30096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7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5405" y="230798"/>
                  <a:ext cx="1001060" cy="862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274" name="Group 10"/>
              <p:cNvGrpSpPr>
                <a:grpSpLocks/>
              </p:cNvGrpSpPr>
              <p:nvPr/>
            </p:nvGrpSpPr>
            <p:grpSpPr bwMode="auto">
              <a:xfrm>
                <a:off x="2127615" y="1310519"/>
                <a:ext cx="1656885" cy="1728576"/>
                <a:chOff x="0" y="0"/>
                <a:chExt cx="1267968" cy="1322832"/>
              </a:xfrm>
            </p:grpSpPr>
            <p:pic>
              <p:nvPicPr>
                <p:cNvPr id="11275" name="燕尾形 25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67968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7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2138" y="6256"/>
                  <a:ext cx="501325" cy="13120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77" name="Group 13"/>
              <p:cNvGrpSpPr>
                <a:grpSpLocks/>
              </p:cNvGrpSpPr>
              <p:nvPr/>
            </p:nvGrpSpPr>
            <p:grpSpPr bwMode="auto">
              <a:xfrm>
                <a:off x="-55012" y="243103"/>
                <a:ext cx="2071106" cy="1871961"/>
                <a:chOff x="0" y="0"/>
                <a:chExt cx="1584960" cy="1432560"/>
              </a:xfrm>
            </p:grpSpPr>
            <p:pic>
              <p:nvPicPr>
                <p:cNvPr id="11278" name="燕尾形 26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84960" cy="14325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79" name="Text Box 15"/>
                <p:cNvSpPr txBox="1">
                  <a:spLocks noChangeArrowheads="1"/>
                </p:cNvSpPr>
                <p:nvPr/>
              </p:nvSpPr>
              <p:spPr bwMode="auto">
                <a:xfrm rot="14400000">
                  <a:off x="447469" y="-104038"/>
                  <a:ext cx="501325" cy="13120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80" name="Group 16"/>
              <p:cNvGrpSpPr>
                <a:grpSpLocks/>
              </p:cNvGrpSpPr>
              <p:nvPr/>
            </p:nvGrpSpPr>
            <p:grpSpPr bwMode="auto">
              <a:xfrm>
                <a:off x="-55012" y="2242516"/>
                <a:ext cx="2071106" cy="1863995"/>
                <a:chOff x="0" y="0"/>
                <a:chExt cx="1584960" cy="1426464"/>
              </a:xfrm>
            </p:grpSpPr>
            <p:pic>
              <p:nvPicPr>
                <p:cNvPr id="11281" name="燕尾形 27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84960" cy="1426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82" name="Text Box 18"/>
                <p:cNvSpPr txBox="1">
                  <a:spLocks noChangeArrowheads="1"/>
                </p:cNvSpPr>
                <p:nvPr/>
              </p:nvSpPr>
              <p:spPr bwMode="auto">
                <a:xfrm rot="7200000">
                  <a:off x="447469" y="220179"/>
                  <a:ext cx="501325" cy="13120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283" name="六边形 28"/>
              <p:cNvSpPr>
                <a:spLocks noChangeArrowheads="1"/>
              </p:cNvSpPr>
              <p:nvPr/>
            </p:nvSpPr>
            <p:spPr bwMode="auto">
              <a:xfrm>
                <a:off x="572769" y="1175816"/>
                <a:ext cx="1988834" cy="1714514"/>
              </a:xfrm>
              <a:prstGeom prst="hexagon">
                <a:avLst>
                  <a:gd name="adj" fmla="val 30036"/>
                  <a:gd name="vf" fmla="val 115470"/>
                </a:avLst>
              </a:prstGeom>
              <a:noFill/>
              <a:ln w="12700" cmpd="sng">
                <a:solidFill>
                  <a:schemeClr val="bg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1284" name="燕尾形 29"/>
              <p:cNvSpPr>
                <a:spLocks noChangeArrowheads="1"/>
              </p:cNvSpPr>
              <p:nvPr/>
            </p:nvSpPr>
            <p:spPr bwMode="auto">
              <a:xfrm>
                <a:off x="2132974" y="1175818"/>
                <a:ext cx="1643074" cy="1714512"/>
              </a:xfrm>
              <a:prstGeom prst="chevron">
                <a:avLst>
                  <a:gd name="adj" fmla="val 30065"/>
                </a:avLst>
              </a:prstGeom>
              <a:noFill/>
              <a:ln w="12700" cmpd="sng">
                <a:solidFill>
                  <a:schemeClr val="bg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latin typeface="Calibri" charset="0"/>
                </a:endParaRPr>
              </a:p>
            </p:txBody>
          </p:sp>
          <p:sp>
            <p:nvSpPr>
              <p:cNvPr id="11285" name="燕尾形 30"/>
              <p:cNvSpPr>
                <a:spLocks noChangeArrowheads="1"/>
              </p:cNvSpPr>
              <p:nvPr/>
            </p:nvSpPr>
            <p:spPr bwMode="auto">
              <a:xfrm rot="14400000">
                <a:off x="35719" y="-35719"/>
                <a:ext cx="1643074" cy="1714512"/>
              </a:xfrm>
              <a:prstGeom prst="chevron">
                <a:avLst>
                  <a:gd name="adj" fmla="val 30065"/>
                </a:avLst>
              </a:prstGeom>
              <a:noFill/>
              <a:ln w="12700" cmpd="sng">
                <a:solidFill>
                  <a:schemeClr val="bg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latin typeface="Calibri" charset="0"/>
                </a:endParaRPr>
              </a:p>
            </p:txBody>
          </p:sp>
          <p:sp>
            <p:nvSpPr>
              <p:cNvPr id="11286" name="燕尾形 31"/>
              <p:cNvSpPr>
                <a:spLocks noChangeArrowheads="1"/>
              </p:cNvSpPr>
              <p:nvPr/>
            </p:nvSpPr>
            <p:spPr bwMode="auto">
              <a:xfrm rot="7200000">
                <a:off x="35719" y="2387356"/>
                <a:ext cx="1643074" cy="1714512"/>
              </a:xfrm>
              <a:prstGeom prst="chevron">
                <a:avLst>
                  <a:gd name="adj" fmla="val 30065"/>
                </a:avLst>
              </a:prstGeom>
              <a:noFill/>
              <a:ln w="12700" cmpd="sng">
                <a:solidFill>
                  <a:schemeClr val="bg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latin typeface="Calibri" charset="0"/>
                </a:endParaRPr>
              </a:p>
            </p:txBody>
          </p:sp>
        </p:grpSp>
        <p:grpSp>
          <p:nvGrpSpPr>
            <p:cNvPr id="11287" name="Group 23"/>
            <p:cNvGrpSpPr>
              <a:grpSpLocks/>
            </p:cNvGrpSpPr>
            <p:nvPr/>
          </p:nvGrpSpPr>
          <p:grpSpPr bwMode="auto">
            <a:xfrm>
              <a:off x="4181575" y="-228990"/>
              <a:ext cx="2764129" cy="3082761"/>
              <a:chOff x="0" y="0"/>
              <a:chExt cx="2115312" cy="2359152"/>
            </a:xfrm>
          </p:grpSpPr>
          <p:pic>
            <p:nvPicPr>
              <p:cNvPr id="11288" name="燕尾形 3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15312" cy="2359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9" name="Text Box 25"/>
              <p:cNvSpPr txBox="1">
                <a:spLocks noChangeArrowheads="1"/>
              </p:cNvSpPr>
              <p:nvPr/>
            </p:nvSpPr>
            <p:spPr bwMode="auto">
              <a:xfrm rot="7200000">
                <a:off x="186099" y="685794"/>
                <a:ext cx="1544233" cy="1312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290" name="Group 26"/>
            <p:cNvGrpSpPr>
              <a:grpSpLocks/>
            </p:cNvGrpSpPr>
            <p:nvPr/>
          </p:nvGrpSpPr>
          <p:grpSpPr bwMode="auto">
            <a:xfrm>
              <a:off x="-8431" y="2901566"/>
              <a:ext cx="3066829" cy="1728577"/>
              <a:chOff x="0" y="0"/>
              <a:chExt cx="2346960" cy="1322832"/>
            </a:xfrm>
          </p:grpSpPr>
          <p:pic>
            <p:nvPicPr>
              <p:cNvPr id="11291" name="燕尾形 35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46960" cy="132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2" name="Text Box 28"/>
              <p:cNvSpPr txBox="1">
                <a:spLocks noChangeArrowheads="1"/>
              </p:cNvSpPr>
              <p:nvPr/>
            </p:nvSpPr>
            <p:spPr bwMode="auto">
              <a:xfrm>
                <a:off x="400926" y="5532"/>
                <a:ext cx="1544233" cy="1312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293" name="Group 29"/>
          <p:cNvGrpSpPr>
            <a:grpSpLocks noChangeAspect="1"/>
          </p:cNvGrpSpPr>
          <p:nvPr/>
        </p:nvGrpSpPr>
        <p:grpSpPr bwMode="auto">
          <a:xfrm>
            <a:off x="2174875" y="1739900"/>
            <a:ext cx="3511550" cy="3671888"/>
            <a:chOff x="0" y="0"/>
            <a:chExt cx="3511332" cy="3671639"/>
          </a:xfrm>
        </p:grpSpPr>
        <p:pic>
          <p:nvPicPr>
            <p:cNvPr id="11294" name="图片 38" descr="2.png"/>
            <p:cNvPicPr>
              <a:picLocks noChangeAspect="1" noChangeArrowheads="1"/>
            </p:cNvPicPr>
            <p:nvPr/>
          </p:nvPicPr>
          <p:blipFill>
            <a:blip r:embed="rId9">
              <a:lum bright="100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4136">
              <a:off x="-131345" y="1061105"/>
              <a:ext cx="1324867" cy="106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图片 39" descr="2.png"/>
            <p:cNvPicPr>
              <a:picLocks noChangeAspect="1" noChangeArrowheads="1"/>
            </p:cNvPicPr>
            <p:nvPr/>
          </p:nvPicPr>
          <p:blipFill>
            <a:blip r:embed="rId9">
              <a:lum bright="100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56740">
              <a:off x="2186465" y="0"/>
              <a:ext cx="1324867" cy="106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图片 40" descr="2.png"/>
            <p:cNvPicPr>
              <a:picLocks noChangeAspect="1" noChangeArrowheads="1"/>
            </p:cNvPicPr>
            <p:nvPr/>
          </p:nvPicPr>
          <p:blipFill>
            <a:blip r:embed="rId9">
              <a:lum bright="100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34335">
              <a:off x="1988358" y="2478115"/>
              <a:ext cx="1324867" cy="106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97" name="Group 33"/>
          <p:cNvGrpSpPr>
            <a:grpSpLocks/>
          </p:cNvGrpSpPr>
          <p:nvPr/>
        </p:nvGrpSpPr>
        <p:grpSpPr bwMode="auto">
          <a:xfrm>
            <a:off x="3357563" y="2071688"/>
            <a:ext cx="2143125" cy="2584450"/>
            <a:chOff x="0" y="0"/>
            <a:chExt cx="2143140" cy="2585039"/>
          </a:xfrm>
        </p:grpSpPr>
        <p:sp>
          <p:nvSpPr>
            <p:cNvPr id="11298" name="TextBox 47"/>
            <p:cNvSpPr txBox="1">
              <a:spLocks noChangeArrowheads="1"/>
            </p:cNvSpPr>
            <p:nvPr/>
          </p:nvSpPr>
          <p:spPr bwMode="auto">
            <a:xfrm>
              <a:off x="0" y="0"/>
              <a:ext cx="4286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sz="3200" b="1">
                  <a:solidFill>
                    <a:schemeClr val="bg1"/>
                  </a:solidFill>
                </a:rPr>
                <a:t>1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11299" name="TextBox 48"/>
            <p:cNvSpPr txBox="1">
              <a:spLocks noChangeArrowheads="1"/>
            </p:cNvSpPr>
            <p:nvPr/>
          </p:nvSpPr>
          <p:spPr bwMode="auto">
            <a:xfrm>
              <a:off x="1714512" y="1071570"/>
              <a:ext cx="4286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sz="3200" b="1">
                  <a:solidFill>
                    <a:schemeClr val="bg1"/>
                  </a:solidFill>
                </a:rPr>
                <a:t>2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11300" name="TextBox 49"/>
            <p:cNvSpPr txBox="1">
              <a:spLocks noChangeArrowheads="1"/>
            </p:cNvSpPr>
            <p:nvPr/>
          </p:nvSpPr>
          <p:spPr bwMode="auto">
            <a:xfrm>
              <a:off x="0" y="2000264"/>
              <a:ext cx="5715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sz="3200" b="1">
                  <a:solidFill>
                    <a:schemeClr val="bg1"/>
                  </a:solidFill>
                </a:rPr>
                <a:t>3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11301" name="TextBox 50"/>
            <p:cNvSpPr txBox="1">
              <a:spLocks noChangeArrowheads="1"/>
            </p:cNvSpPr>
            <p:nvPr/>
          </p:nvSpPr>
          <p:spPr bwMode="auto">
            <a:xfrm>
              <a:off x="214314" y="1100088"/>
              <a:ext cx="12858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title</a:t>
              </a:r>
            </a:p>
          </p:txBody>
        </p:sp>
      </p:grpSp>
      <p:grpSp>
        <p:nvGrpSpPr>
          <p:cNvPr id="11302" name="Group 38"/>
          <p:cNvGrpSpPr>
            <a:grpSpLocks/>
          </p:cNvGrpSpPr>
          <p:nvPr/>
        </p:nvGrpSpPr>
        <p:grpSpPr bwMode="auto">
          <a:xfrm>
            <a:off x="357188" y="500063"/>
            <a:ext cx="3308350" cy="642937"/>
            <a:chOff x="0" y="0"/>
            <a:chExt cx="3308140" cy="642918"/>
          </a:xfrm>
        </p:grpSpPr>
        <p:sp>
          <p:nvSpPr>
            <p:cNvPr id="11303" name="TextBox 3"/>
            <p:cNvSpPr txBox="1">
              <a:spLocks noChangeArrowheads="1"/>
            </p:cNvSpPr>
            <p:nvPr/>
          </p:nvSpPr>
          <p:spPr bwMode="auto">
            <a:xfrm>
              <a:off x="661262" y="0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zh-CN" altLang="en-US" sz="3200" b="1">
                  <a:solidFill>
                    <a:srgbClr val="3E003E"/>
                  </a:solidFill>
                  <a:latin typeface="微软雅黑" charset="0"/>
                  <a:ea typeface="微软雅黑" charset="0"/>
                  <a:cs typeface="微软雅黑" charset="0"/>
                </a:rPr>
                <a:t>click to add subtitle</a:t>
              </a:r>
            </a:p>
          </p:txBody>
        </p:sp>
        <p:pic>
          <p:nvPicPr>
            <p:cNvPr id="11304" name="图片 53" descr="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0571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107950" y="1989138"/>
            <a:ext cx="3178175" cy="1371600"/>
            <a:chOff x="0" y="0"/>
            <a:chExt cx="4143404" cy="1371610"/>
          </a:xfrm>
        </p:grpSpPr>
        <p:sp>
          <p:nvSpPr>
            <p:cNvPr id="11306" name="平行四边形 45"/>
            <p:cNvSpPr>
              <a:spLocks noChangeArrowheads="1"/>
            </p:cNvSpPr>
            <p:nvPr/>
          </p:nvSpPr>
          <p:spPr bwMode="auto">
            <a:xfrm>
              <a:off x="0" y="0"/>
              <a:ext cx="4143404" cy="1371610"/>
            </a:xfrm>
            <a:prstGeom prst="parallelogram">
              <a:avLst>
                <a:gd name="adj" fmla="val 58864"/>
              </a:avLst>
            </a:prstGeom>
            <a:gradFill rotWithShape="0">
              <a:gsLst>
                <a:gs pos="0">
                  <a:srgbClr val="FFCCCC"/>
                </a:gs>
                <a:gs pos="62000">
                  <a:srgbClr val="FFCCCC">
                    <a:alpha val="3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>
              <a:noFill/>
            </a:ln>
            <a:effectLst>
              <a:outerShdw blurRad="63500" dist="38100" dir="81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307" name="TextBox 54"/>
            <p:cNvSpPr txBox="1">
              <a:spLocks noChangeArrowheads="1"/>
            </p:cNvSpPr>
            <p:nvPr/>
          </p:nvSpPr>
          <p:spPr bwMode="auto">
            <a:xfrm>
              <a:off x="857288" y="357190"/>
              <a:ext cx="2573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zh-CN" altLang="en-US" b="1">
                  <a:solidFill>
                    <a:srgbClr val="3E003E"/>
                  </a:solidFill>
                  <a:latin typeface="微软雅黑" charset="0"/>
                  <a:ea typeface="微软雅黑" charset="0"/>
                  <a:cs typeface="微软雅黑" charset="0"/>
                </a:rPr>
                <a:t>click to add text</a:t>
              </a:r>
            </a:p>
          </p:txBody>
        </p:sp>
      </p:grpSp>
      <p:grpSp>
        <p:nvGrpSpPr>
          <p:cNvPr id="11308" name="Group 44"/>
          <p:cNvGrpSpPr>
            <a:grpSpLocks/>
          </p:cNvGrpSpPr>
          <p:nvPr/>
        </p:nvGrpSpPr>
        <p:grpSpPr bwMode="auto">
          <a:xfrm>
            <a:off x="107950" y="3500438"/>
            <a:ext cx="3178175" cy="1371600"/>
            <a:chOff x="0" y="0"/>
            <a:chExt cx="4009746" cy="1371610"/>
          </a:xfrm>
        </p:grpSpPr>
        <p:sp>
          <p:nvSpPr>
            <p:cNvPr id="11309" name="平行四边形 44"/>
            <p:cNvSpPr>
              <a:spLocks noChangeArrowheads="1"/>
            </p:cNvSpPr>
            <p:nvPr/>
          </p:nvSpPr>
          <p:spPr bwMode="auto">
            <a:xfrm flipH="1">
              <a:off x="0" y="0"/>
              <a:ext cx="4009746" cy="1371610"/>
            </a:xfrm>
            <a:prstGeom prst="parallelogram">
              <a:avLst>
                <a:gd name="adj" fmla="val 53893"/>
              </a:avLst>
            </a:prstGeom>
            <a:gradFill rotWithShape="0">
              <a:gsLst>
                <a:gs pos="0">
                  <a:srgbClr val="FFCCCC"/>
                </a:gs>
                <a:gs pos="62000">
                  <a:srgbClr val="FFCCCC">
                    <a:alpha val="3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>
              <a:noFill/>
            </a:ln>
            <a:effectLst>
              <a:outerShdw blurRad="63500" dist="38100" dir="81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310" name="TextBox 55"/>
            <p:cNvSpPr txBox="1">
              <a:spLocks noChangeArrowheads="1"/>
            </p:cNvSpPr>
            <p:nvPr/>
          </p:nvSpPr>
          <p:spPr bwMode="auto">
            <a:xfrm>
              <a:off x="795068" y="642942"/>
              <a:ext cx="2573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zh-CN" altLang="en-US" b="1">
                  <a:solidFill>
                    <a:srgbClr val="3E003E"/>
                  </a:solidFill>
                </a:rPr>
                <a:t>click to add text</a:t>
              </a:r>
            </a:p>
          </p:txBody>
        </p:sp>
      </p:grpSp>
      <p:grpSp>
        <p:nvGrpSpPr>
          <p:cNvPr id="11311" name="Group 47"/>
          <p:cNvGrpSpPr>
            <a:grpSpLocks/>
          </p:cNvGrpSpPr>
          <p:nvPr/>
        </p:nvGrpSpPr>
        <p:grpSpPr bwMode="auto">
          <a:xfrm>
            <a:off x="5572125" y="2714625"/>
            <a:ext cx="3394075" cy="1428750"/>
            <a:chOff x="0" y="0"/>
            <a:chExt cx="4000528" cy="1428760"/>
          </a:xfrm>
        </p:grpSpPr>
        <p:sp>
          <p:nvSpPr>
            <p:cNvPr id="11312" name="燕尾形 46"/>
            <p:cNvSpPr>
              <a:spLocks noChangeArrowheads="1"/>
            </p:cNvSpPr>
            <p:nvPr/>
          </p:nvSpPr>
          <p:spPr bwMode="auto">
            <a:xfrm>
              <a:off x="0" y="0"/>
              <a:ext cx="4000528" cy="1428760"/>
            </a:xfrm>
            <a:prstGeom prst="chevron">
              <a:avLst>
                <a:gd name="adj" fmla="val 25900"/>
              </a:avLst>
            </a:prstGeom>
            <a:gradFill rotWithShape="0">
              <a:gsLst>
                <a:gs pos="0">
                  <a:srgbClr val="FFCCCC"/>
                </a:gs>
                <a:gs pos="62000">
                  <a:srgbClr val="FFCCCC">
                    <a:alpha val="3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>
              <a:noFill/>
            </a:ln>
            <a:effectLst>
              <a:outerShdw blurRad="63500" dist="38100" dir="81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latin typeface="Calibri" charset="0"/>
              </a:endParaRPr>
            </a:p>
          </p:txBody>
        </p:sp>
        <p:sp>
          <p:nvSpPr>
            <p:cNvPr id="11313" name="TextBox 56"/>
            <p:cNvSpPr txBox="1">
              <a:spLocks noChangeArrowheads="1"/>
            </p:cNvSpPr>
            <p:nvPr/>
          </p:nvSpPr>
          <p:spPr bwMode="auto">
            <a:xfrm>
              <a:off x="642942" y="500066"/>
              <a:ext cx="2573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zh-CN" altLang="en-US" b="1">
                  <a:solidFill>
                    <a:srgbClr val="3E003E"/>
                  </a:solidFill>
                </a:rPr>
                <a:t>click to add text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285750" y="1214438"/>
            <a:ext cx="3379788" cy="742950"/>
            <a:chOff x="0" y="0"/>
            <a:chExt cx="3379578" cy="743299"/>
          </a:xfrm>
        </p:grpSpPr>
        <p:sp>
          <p:nvSpPr>
            <p:cNvPr id="12291" name="TextBox 3"/>
            <p:cNvSpPr txBox="1">
              <a:spLocks noChangeArrowheads="1"/>
            </p:cNvSpPr>
            <p:nvPr/>
          </p:nvSpPr>
          <p:spPr bwMode="auto">
            <a:xfrm>
              <a:off x="732700" y="0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zh-CN" altLang="en-US" sz="3500" b="1">
                  <a:solidFill>
                    <a:srgbClr val="3E003E"/>
                  </a:solidFill>
                </a:rPr>
                <a:t>click to add subtitle</a:t>
              </a:r>
            </a:p>
          </p:txBody>
        </p:sp>
        <p:pic>
          <p:nvPicPr>
            <p:cNvPr id="12292" name="图片 13" descr="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22706">
              <a:off x="0" y="71438"/>
              <a:ext cx="838020" cy="67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7751763" y="6273800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LOGO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4643438" y="2357438"/>
            <a:ext cx="3214687" cy="1143000"/>
            <a:chOff x="0" y="0"/>
            <a:chExt cx="3214710" cy="1143008"/>
          </a:xfrm>
        </p:grpSpPr>
        <p:sp>
          <p:nvSpPr>
            <p:cNvPr id="12295" name="圆角矩形 16"/>
            <p:cNvSpPr>
              <a:spLocks noChangeArrowheads="1"/>
            </p:cNvSpPr>
            <p:nvPr/>
          </p:nvSpPr>
          <p:spPr bwMode="auto">
            <a:xfrm>
              <a:off x="0" y="0"/>
              <a:ext cx="3214710" cy="1143008"/>
            </a:xfrm>
            <a:prstGeom prst="roundRect">
              <a:avLst>
                <a:gd name="adj" fmla="val 6884"/>
              </a:avLst>
            </a:prstGeom>
            <a:noFill/>
            <a:ln w="25400" cmpd="sng">
              <a:solidFill>
                <a:srgbClr val="3E00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296" name="TextBox 20"/>
            <p:cNvSpPr txBox="1">
              <a:spLocks noChangeArrowheads="1"/>
            </p:cNvSpPr>
            <p:nvPr/>
          </p:nvSpPr>
          <p:spPr bwMode="auto">
            <a:xfrm>
              <a:off x="428628" y="214314"/>
              <a:ext cx="23262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zh-CN" altLang="en-US" b="1">
                  <a:solidFill>
                    <a:srgbClr val="3E003E"/>
                  </a:solidFill>
                </a:rPr>
                <a:t>click to add text</a:t>
              </a:r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1279525" y="2374900"/>
            <a:ext cx="3214688" cy="1143000"/>
            <a:chOff x="0" y="0"/>
            <a:chExt cx="3214710" cy="1143008"/>
          </a:xfrm>
        </p:grpSpPr>
        <p:sp>
          <p:nvSpPr>
            <p:cNvPr id="12298" name="圆角矩形 22"/>
            <p:cNvSpPr>
              <a:spLocks noChangeArrowheads="1"/>
            </p:cNvSpPr>
            <p:nvPr/>
          </p:nvSpPr>
          <p:spPr bwMode="auto">
            <a:xfrm>
              <a:off x="0" y="0"/>
              <a:ext cx="3214710" cy="1143008"/>
            </a:xfrm>
            <a:prstGeom prst="roundRect">
              <a:avLst>
                <a:gd name="adj" fmla="val 6884"/>
              </a:avLst>
            </a:prstGeom>
            <a:noFill/>
            <a:ln w="25400" cmpd="sng">
              <a:solidFill>
                <a:srgbClr val="3E00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299" name="TextBox 24"/>
            <p:cNvSpPr txBox="1">
              <a:spLocks noChangeArrowheads="1"/>
            </p:cNvSpPr>
            <p:nvPr/>
          </p:nvSpPr>
          <p:spPr bwMode="auto">
            <a:xfrm>
              <a:off x="506931" y="254092"/>
              <a:ext cx="23262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zh-CN" altLang="en-US" b="1">
                  <a:solidFill>
                    <a:srgbClr val="3E003E"/>
                  </a:solidFill>
                </a:rPr>
                <a:t>click to add text</a:t>
              </a: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 rot="10800000">
            <a:off x="4643438" y="3683000"/>
            <a:ext cx="3214687" cy="1143000"/>
            <a:chOff x="0" y="0"/>
            <a:chExt cx="3214710" cy="1143008"/>
          </a:xfrm>
        </p:grpSpPr>
        <p:sp>
          <p:nvSpPr>
            <p:cNvPr id="12301" name="圆角矩形 30"/>
            <p:cNvSpPr>
              <a:spLocks noChangeArrowheads="1"/>
            </p:cNvSpPr>
            <p:nvPr/>
          </p:nvSpPr>
          <p:spPr bwMode="auto">
            <a:xfrm>
              <a:off x="0" y="0"/>
              <a:ext cx="3214710" cy="1143008"/>
            </a:xfrm>
            <a:prstGeom prst="roundRect">
              <a:avLst>
                <a:gd name="adj" fmla="val 6884"/>
              </a:avLst>
            </a:prstGeom>
            <a:noFill/>
            <a:ln w="25400" cmpd="sng">
              <a:solidFill>
                <a:srgbClr val="3E00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302" name="TextBox 29"/>
            <p:cNvSpPr txBox="1">
              <a:spLocks noChangeArrowheads="1"/>
            </p:cNvSpPr>
            <p:nvPr/>
          </p:nvSpPr>
          <p:spPr bwMode="auto">
            <a:xfrm rot="10800000">
              <a:off x="506931" y="254092"/>
              <a:ext cx="23262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zh-CN" altLang="en-US" b="1">
                  <a:solidFill>
                    <a:srgbClr val="3E003E"/>
                  </a:solidFill>
                </a:rPr>
                <a:t>click to add text</a:t>
              </a:r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 rot="10800000">
            <a:off x="1285875" y="3657600"/>
            <a:ext cx="3214688" cy="1143000"/>
            <a:chOff x="0" y="0"/>
            <a:chExt cx="3214710" cy="1143008"/>
          </a:xfrm>
        </p:grpSpPr>
        <p:sp>
          <p:nvSpPr>
            <p:cNvPr id="12304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3214710" cy="1143008"/>
            </a:xfrm>
            <a:prstGeom prst="roundRect">
              <a:avLst>
                <a:gd name="adj" fmla="val 6884"/>
              </a:avLst>
            </a:prstGeom>
            <a:noFill/>
            <a:ln w="25400" cmpd="sng">
              <a:solidFill>
                <a:srgbClr val="3E00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305" name="TextBox 34"/>
            <p:cNvSpPr txBox="1">
              <a:spLocks noChangeArrowheads="1"/>
            </p:cNvSpPr>
            <p:nvPr/>
          </p:nvSpPr>
          <p:spPr bwMode="auto">
            <a:xfrm rot="10800000">
              <a:off x="387981" y="235672"/>
              <a:ext cx="23262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zh-CN" altLang="en-US" b="1">
                  <a:solidFill>
                    <a:srgbClr val="3E003E"/>
                  </a:solidFill>
                </a:rPr>
                <a:t>click to add text</a:t>
              </a:r>
            </a:p>
          </p:txBody>
        </p:sp>
      </p:grp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785813" y="2708275"/>
            <a:ext cx="714375" cy="685800"/>
            <a:chOff x="0" y="0"/>
            <a:chExt cx="782745" cy="750466"/>
          </a:xfrm>
        </p:grpSpPr>
        <p:pic>
          <p:nvPicPr>
            <p:cNvPr id="12307" name="图片 37" descr="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2745" cy="75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TextBox 38"/>
            <p:cNvSpPr txBox="1">
              <a:spLocks noChangeArrowheads="1"/>
            </p:cNvSpPr>
            <p:nvPr/>
          </p:nvSpPr>
          <p:spPr bwMode="auto">
            <a:xfrm>
              <a:off x="142876" y="178962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7572375" y="2636838"/>
            <a:ext cx="714375" cy="685800"/>
            <a:chOff x="0" y="0"/>
            <a:chExt cx="782745" cy="750466"/>
          </a:xfrm>
        </p:grpSpPr>
        <p:pic>
          <p:nvPicPr>
            <p:cNvPr id="12310" name="图片 41" descr="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2745" cy="75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1" name="TextBox 42"/>
            <p:cNvSpPr txBox="1">
              <a:spLocks noChangeArrowheads="1"/>
            </p:cNvSpPr>
            <p:nvPr/>
          </p:nvSpPr>
          <p:spPr bwMode="auto">
            <a:xfrm>
              <a:off x="142876" y="178962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857250" y="3922713"/>
            <a:ext cx="714375" cy="685800"/>
            <a:chOff x="0" y="0"/>
            <a:chExt cx="782745" cy="750466"/>
          </a:xfrm>
        </p:grpSpPr>
        <p:pic>
          <p:nvPicPr>
            <p:cNvPr id="12313" name="图片 44" descr="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2745" cy="75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TextBox 45"/>
            <p:cNvSpPr txBox="1">
              <a:spLocks noChangeArrowheads="1"/>
            </p:cNvSpPr>
            <p:nvPr/>
          </p:nvSpPr>
          <p:spPr bwMode="auto">
            <a:xfrm>
              <a:off x="142876" y="178962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7572375" y="3922713"/>
            <a:ext cx="714375" cy="685800"/>
            <a:chOff x="0" y="0"/>
            <a:chExt cx="782745" cy="750466"/>
          </a:xfrm>
        </p:grpSpPr>
        <p:pic>
          <p:nvPicPr>
            <p:cNvPr id="12316" name="图片 47" descr="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2745" cy="75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7" name="TextBox 48"/>
            <p:cNvSpPr txBox="1">
              <a:spLocks noChangeArrowheads="1"/>
            </p:cNvSpPr>
            <p:nvPr/>
          </p:nvSpPr>
          <p:spPr bwMode="auto">
            <a:xfrm>
              <a:off x="142876" y="178962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214438" y="1739900"/>
            <a:ext cx="6008687" cy="2138363"/>
            <a:chOff x="0" y="0"/>
            <a:chExt cx="6009486" cy="2137051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138898" y="1039177"/>
              <a:ext cx="5010912" cy="1011936"/>
              <a:chOff x="0" y="0"/>
              <a:chExt cx="5010912" cy="1011936"/>
            </a:xfrm>
          </p:grpSpPr>
          <p:pic>
            <p:nvPicPr>
              <p:cNvPr id="13316" name="对角圆角矩形 1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010912" cy="1011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7" name="Text Box 5"/>
              <p:cNvSpPr txBox="1">
                <a:spLocks noChangeArrowheads="1"/>
              </p:cNvSpPr>
              <p:nvPr/>
            </p:nvSpPr>
            <p:spPr bwMode="auto">
              <a:xfrm>
                <a:off x="52800" y="55104"/>
                <a:ext cx="4903016" cy="90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18" name="对角圆角矩形 16"/>
            <p:cNvSpPr>
              <a:spLocks noChangeArrowheads="1"/>
            </p:cNvSpPr>
            <p:nvPr/>
          </p:nvSpPr>
          <p:spPr bwMode="auto">
            <a:xfrm>
              <a:off x="0" y="902583"/>
              <a:ext cx="5000660" cy="1000132"/>
            </a:xfrm>
            <a:custGeom>
              <a:avLst/>
              <a:gdLst>
                <a:gd name="T0" fmla="*/ 5000660 w 5000660"/>
                <a:gd name="T1" fmla="*/ 500066 h 1000132"/>
                <a:gd name="T2" fmla="*/ 2500330 w 5000660"/>
                <a:gd name="T3" fmla="*/ 1000132 h 1000132"/>
                <a:gd name="T4" fmla="*/ 0 w 5000660"/>
                <a:gd name="T5" fmla="*/ 500066 h 1000132"/>
                <a:gd name="T6" fmla="*/ 2500330 w 5000660"/>
                <a:gd name="T7" fmla="*/ 0 h 100013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48822 w 5000660"/>
                <a:gd name="T13" fmla="*/ 48822 h 1000132"/>
                <a:gd name="T14" fmla="*/ 4951838 w 5000660"/>
                <a:gd name="T15" fmla="*/ 951310 h 1000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0660" h="1000132">
                  <a:moveTo>
                    <a:pt x="166692" y="0"/>
                  </a:moveTo>
                  <a:lnTo>
                    <a:pt x="5000660" y="0"/>
                  </a:lnTo>
                  <a:lnTo>
                    <a:pt x="5000660" y="833440"/>
                  </a:lnTo>
                  <a:cubicBezTo>
                    <a:pt x="5000660" y="925501"/>
                    <a:pt x="4926029" y="1000131"/>
                    <a:pt x="4833968" y="1000131"/>
                  </a:cubicBezTo>
                  <a:lnTo>
                    <a:pt x="0" y="1000132"/>
                  </a:lnTo>
                  <a:lnTo>
                    <a:pt x="0" y="166692"/>
                  </a:lnTo>
                  <a:lnTo>
                    <a:pt x="-1" y="166691"/>
                  </a:lnTo>
                  <a:cubicBezTo>
                    <a:pt x="-1" y="74630"/>
                    <a:pt x="74630" y="-1"/>
                    <a:pt x="166692" y="-1"/>
                  </a:cubicBezTo>
                  <a:close/>
                </a:path>
              </a:pathLst>
            </a:custGeom>
            <a:noFill/>
            <a:ln w="25400" cmpd="sng">
              <a:solidFill>
                <a:srgbClr val="3E003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13319" name="图片 8" descr="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1968">
              <a:off x="4854088" y="0"/>
              <a:ext cx="1155398" cy="213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TextBox 17"/>
            <p:cNvSpPr txBox="1">
              <a:spLocks noChangeArrowheads="1"/>
            </p:cNvSpPr>
            <p:nvPr/>
          </p:nvSpPr>
          <p:spPr bwMode="auto">
            <a:xfrm>
              <a:off x="428628" y="1045459"/>
              <a:ext cx="25827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zh-CN" altLang="en-US" b="1">
                  <a:solidFill>
                    <a:srgbClr val="3E003E"/>
                  </a:solidFill>
                </a:rPr>
                <a:t>click to add text</a:t>
              </a:r>
            </a:p>
          </p:txBody>
        </p:sp>
      </p:grpSp>
      <p:sp>
        <p:nvSpPr>
          <p:cNvPr id="13321" name="TextBox 19"/>
          <p:cNvSpPr txBox="1">
            <a:spLocks noChangeArrowheads="1"/>
          </p:cNvSpPr>
          <p:nvPr/>
        </p:nvSpPr>
        <p:spPr bwMode="auto">
          <a:xfrm>
            <a:off x="857250" y="1785938"/>
            <a:ext cx="1766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zh-CN" altLang="en-US" b="1">
                <a:solidFill>
                  <a:srgbClr val="3E003E"/>
                </a:solidFill>
              </a:rPr>
              <a:t>click to add text</a:t>
            </a: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1214438" y="3857625"/>
            <a:ext cx="5143500" cy="2014538"/>
            <a:chOff x="0" y="0"/>
            <a:chExt cx="5143536" cy="2013772"/>
          </a:xfrm>
        </p:grpSpPr>
        <p:grpSp>
          <p:nvGrpSpPr>
            <p:cNvPr id="13323" name="Group 11"/>
            <p:cNvGrpSpPr>
              <a:grpSpLocks/>
            </p:cNvGrpSpPr>
            <p:nvPr/>
          </p:nvGrpSpPr>
          <p:grpSpPr bwMode="auto">
            <a:xfrm>
              <a:off x="138898" y="135252"/>
              <a:ext cx="5010912" cy="1011936"/>
              <a:chOff x="0" y="0"/>
              <a:chExt cx="5010912" cy="1011936"/>
            </a:xfrm>
          </p:grpSpPr>
          <p:pic>
            <p:nvPicPr>
              <p:cNvPr id="13324" name="对角圆角矩形 2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010912" cy="1011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52800" y="56446"/>
                <a:ext cx="4903016" cy="90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6" name="对角圆角矩形 23"/>
            <p:cNvSpPr>
              <a:spLocks noChangeArrowheads="1"/>
            </p:cNvSpPr>
            <p:nvPr/>
          </p:nvSpPr>
          <p:spPr bwMode="auto">
            <a:xfrm>
              <a:off x="0" y="0"/>
              <a:ext cx="5000660" cy="1000132"/>
            </a:xfrm>
            <a:custGeom>
              <a:avLst/>
              <a:gdLst>
                <a:gd name="T0" fmla="*/ 5000660 w 5000660"/>
                <a:gd name="T1" fmla="*/ 500066 h 1000132"/>
                <a:gd name="T2" fmla="*/ 2500330 w 5000660"/>
                <a:gd name="T3" fmla="*/ 1000132 h 1000132"/>
                <a:gd name="T4" fmla="*/ 0 w 5000660"/>
                <a:gd name="T5" fmla="*/ 500066 h 1000132"/>
                <a:gd name="T6" fmla="*/ 2500330 w 5000660"/>
                <a:gd name="T7" fmla="*/ 0 h 100013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48822 w 5000660"/>
                <a:gd name="T13" fmla="*/ 48822 h 1000132"/>
                <a:gd name="T14" fmla="*/ 4951838 w 5000660"/>
                <a:gd name="T15" fmla="*/ 951310 h 1000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0660" h="1000132">
                  <a:moveTo>
                    <a:pt x="166692" y="0"/>
                  </a:moveTo>
                  <a:lnTo>
                    <a:pt x="5000660" y="0"/>
                  </a:lnTo>
                  <a:lnTo>
                    <a:pt x="5000660" y="833440"/>
                  </a:lnTo>
                  <a:cubicBezTo>
                    <a:pt x="5000660" y="925501"/>
                    <a:pt x="4926029" y="1000131"/>
                    <a:pt x="4833968" y="1000131"/>
                  </a:cubicBezTo>
                  <a:lnTo>
                    <a:pt x="0" y="1000132"/>
                  </a:lnTo>
                  <a:lnTo>
                    <a:pt x="0" y="166692"/>
                  </a:lnTo>
                  <a:lnTo>
                    <a:pt x="-1" y="166691"/>
                  </a:lnTo>
                  <a:cubicBezTo>
                    <a:pt x="-1" y="74630"/>
                    <a:pt x="74630" y="-1"/>
                    <a:pt x="166692" y="-1"/>
                  </a:cubicBezTo>
                  <a:close/>
                </a:path>
              </a:pathLst>
            </a:custGeom>
            <a:noFill/>
            <a:ln w="25400" cmpd="sng">
              <a:solidFill>
                <a:srgbClr val="3E003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13327" name="图片 24" descr="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8334" flipV="1">
              <a:off x="3441566" y="370207"/>
              <a:ext cx="1155398" cy="213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TextBox 25"/>
            <p:cNvSpPr txBox="1">
              <a:spLocks noChangeArrowheads="1"/>
            </p:cNvSpPr>
            <p:nvPr/>
          </p:nvSpPr>
          <p:spPr bwMode="auto">
            <a:xfrm>
              <a:off x="428628" y="142876"/>
              <a:ext cx="25827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zh-CN" altLang="en-US" b="1">
                  <a:solidFill>
                    <a:srgbClr val="3E003E"/>
                  </a:solidFill>
                </a:rPr>
                <a:t>click to add text</a:t>
              </a:r>
            </a:p>
          </p:txBody>
        </p:sp>
      </p:grpSp>
      <p:grpSp>
        <p:nvGrpSpPr>
          <p:cNvPr id="13329" name="Group 17"/>
          <p:cNvGrpSpPr>
            <a:grpSpLocks/>
          </p:cNvGrpSpPr>
          <p:nvPr/>
        </p:nvGrpSpPr>
        <p:grpSpPr bwMode="auto">
          <a:xfrm>
            <a:off x="357188" y="500063"/>
            <a:ext cx="3616325" cy="646112"/>
            <a:chOff x="0" y="0"/>
            <a:chExt cx="3615917" cy="646331"/>
          </a:xfrm>
        </p:grpSpPr>
        <p:sp>
          <p:nvSpPr>
            <p:cNvPr id="13330" name="TextBox 3"/>
            <p:cNvSpPr txBox="1">
              <a:spLocks noChangeArrowheads="1"/>
            </p:cNvSpPr>
            <p:nvPr/>
          </p:nvSpPr>
          <p:spPr bwMode="auto">
            <a:xfrm>
              <a:off x="661262" y="0"/>
              <a:ext cx="29546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zh-CN" altLang="en-US" sz="3500" b="1">
                  <a:solidFill>
                    <a:srgbClr val="3E003E"/>
                  </a:solidFill>
                </a:rPr>
                <a:t>click to add subtitle</a:t>
              </a:r>
            </a:p>
          </p:txBody>
        </p:sp>
        <p:pic>
          <p:nvPicPr>
            <p:cNvPr id="13331" name="图片 26" descr="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0571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梯形 6"/>
          <p:cNvSpPr>
            <a:spLocks noChangeArrowheads="1"/>
          </p:cNvSpPr>
          <p:nvPr/>
        </p:nvSpPr>
        <p:spPr bwMode="auto">
          <a:xfrm>
            <a:off x="2428875" y="3143250"/>
            <a:ext cx="1928813" cy="714375"/>
          </a:xfrm>
          <a:custGeom>
            <a:avLst/>
            <a:gdLst>
              <a:gd name="T0" fmla="*/ 964413 w 1928826"/>
              <a:gd name="T1" fmla="*/ 0 h 714380"/>
              <a:gd name="T2" fmla="*/ 89298 w 1928826"/>
              <a:gd name="T3" fmla="*/ 357190 h 714380"/>
              <a:gd name="T4" fmla="*/ 964413 w 1928826"/>
              <a:gd name="T5" fmla="*/ 714380 h 714380"/>
              <a:gd name="T6" fmla="*/ 1839529 w 1928826"/>
              <a:gd name="T7" fmla="*/ 357190 h 71438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9063 w 1928826"/>
              <a:gd name="T13" fmla="*/ 44098 h 714380"/>
              <a:gd name="T14" fmla="*/ 1809763 w 1928826"/>
              <a:gd name="T15" fmla="*/ 714380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8826" h="714380">
                <a:moveTo>
                  <a:pt x="0" y="714380"/>
                </a:moveTo>
                <a:lnTo>
                  <a:pt x="178595" y="0"/>
                </a:lnTo>
                <a:lnTo>
                  <a:pt x="1750231" y="0"/>
                </a:lnTo>
                <a:lnTo>
                  <a:pt x="1928826" y="714380"/>
                </a:lnTo>
                <a:close/>
              </a:path>
            </a:pathLst>
          </a:custGeom>
          <a:noFill/>
          <a:ln w="25400" cmpd="sng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339" name="梯形 7"/>
          <p:cNvSpPr>
            <a:spLocks noChangeArrowheads="1"/>
          </p:cNvSpPr>
          <p:nvPr/>
        </p:nvSpPr>
        <p:spPr bwMode="auto">
          <a:xfrm rot="10800000">
            <a:off x="4286250" y="3143250"/>
            <a:ext cx="1928813" cy="714375"/>
          </a:xfrm>
          <a:custGeom>
            <a:avLst/>
            <a:gdLst>
              <a:gd name="T0" fmla="*/ 964413 w 1928826"/>
              <a:gd name="T1" fmla="*/ 0 h 714380"/>
              <a:gd name="T2" fmla="*/ 89298 w 1928826"/>
              <a:gd name="T3" fmla="*/ 357190 h 714380"/>
              <a:gd name="T4" fmla="*/ 964413 w 1928826"/>
              <a:gd name="T5" fmla="*/ 714380 h 714380"/>
              <a:gd name="T6" fmla="*/ 1839529 w 1928826"/>
              <a:gd name="T7" fmla="*/ 357190 h 71438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9063 w 1928826"/>
              <a:gd name="T13" fmla="*/ 44098 h 714380"/>
              <a:gd name="T14" fmla="*/ 1809763 w 1928826"/>
              <a:gd name="T15" fmla="*/ 714380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8826" h="714380">
                <a:moveTo>
                  <a:pt x="0" y="714380"/>
                </a:moveTo>
                <a:lnTo>
                  <a:pt x="178595" y="0"/>
                </a:lnTo>
                <a:lnTo>
                  <a:pt x="1750231" y="0"/>
                </a:lnTo>
                <a:lnTo>
                  <a:pt x="1928826" y="714380"/>
                </a:lnTo>
                <a:close/>
              </a:path>
            </a:pathLst>
          </a:custGeom>
          <a:noFill/>
          <a:ln w="25400" cmpd="sng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340" name="梯形 8"/>
          <p:cNvSpPr>
            <a:spLocks noChangeArrowheads="1"/>
          </p:cNvSpPr>
          <p:nvPr/>
        </p:nvSpPr>
        <p:spPr bwMode="auto">
          <a:xfrm rot="10800000">
            <a:off x="571500" y="3143250"/>
            <a:ext cx="1928813" cy="714375"/>
          </a:xfrm>
          <a:custGeom>
            <a:avLst/>
            <a:gdLst>
              <a:gd name="T0" fmla="*/ 964413 w 1928826"/>
              <a:gd name="T1" fmla="*/ 0 h 714380"/>
              <a:gd name="T2" fmla="*/ 89298 w 1928826"/>
              <a:gd name="T3" fmla="*/ 357190 h 714380"/>
              <a:gd name="T4" fmla="*/ 964413 w 1928826"/>
              <a:gd name="T5" fmla="*/ 714380 h 714380"/>
              <a:gd name="T6" fmla="*/ 1839529 w 1928826"/>
              <a:gd name="T7" fmla="*/ 357190 h 71438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9063 w 1928826"/>
              <a:gd name="T13" fmla="*/ 44098 h 714380"/>
              <a:gd name="T14" fmla="*/ 1809763 w 1928826"/>
              <a:gd name="T15" fmla="*/ 714380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8826" h="714380">
                <a:moveTo>
                  <a:pt x="0" y="714380"/>
                </a:moveTo>
                <a:lnTo>
                  <a:pt x="178595" y="0"/>
                </a:lnTo>
                <a:lnTo>
                  <a:pt x="1750231" y="0"/>
                </a:lnTo>
                <a:lnTo>
                  <a:pt x="1928826" y="714380"/>
                </a:lnTo>
                <a:close/>
              </a:path>
            </a:pathLst>
          </a:custGeom>
          <a:noFill/>
          <a:ln w="25400" cmpd="sng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341" name="梯形 9"/>
          <p:cNvSpPr>
            <a:spLocks noChangeArrowheads="1"/>
          </p:cNvSpPr>
          <p:nvPr/>
        </p:nvSpPr>
        <p:spPr bwMode="auto">
          <a:xfrm>
            <a:off x="6143625" y="3143250"/>
            <a:ext cx="1928813" cy="714375"/>
          </a:xfrm>
          <a:custGeom>
            <a:avLst/>
            <a:gdLst>
              <a:gd name="T0" fmla="*/ 964413 w 1928826"/>
              <a:gd name="T1" fmla="*/ 0 h 714380"/>
              <a:gd name="T2" fmla="*/ 89298 w 1928826"/>
              <a:gd name="T3" fmla="*/ 357190 h 714380"/>
              <a:gd name="T4" fmla="*/ 964413 w 1928826"/>
              <a:gd name="T5" fmla="*/ 714380 h 714380"/>
              <a:gd name="T6" fmla="*/ 1839529 w 1928826"/>
              <a:gd name="T7" fmla="*/ 357190 h 71438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9063 w 1928826"/>
              <a:gd name="T13" fmla="*/ 44098 h 714380"/>
              <a:gd name="T14" fmla="*/ 1809763 w 1928826"/>
              <a:gd name="T15" fmla="*/ 714380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8826" h="714380">
                <a:moveTo>
                  <a:pt x="0" y="714380"/>
                </a:moveTo>
                <a:lnTo>
                  <a:pt x="178595" y="0"/>
                </a:lnTo>
                <a:lnTo>
                  <a:pt x="1750231" y="0"/>
                </a:lnTo>
                <a:lnTo>
                  <a:pt x="1928826" y="714380"/>
                </a:lnTo>
                <a:close/>
              </a:path>
            </a:pathLst>
          </a:custGeom>
          <a:noFill/>
          <a:ln w="25400" cmpd="sng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4342" name="图片 11" descr="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214688"/>
            <a:ext cx="5715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12" descr="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213100"/>
            <a:ext cx="5715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13" descr="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286125"/>
            <a:ext cx="5715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4" descr="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14688"/>
            <a:ext cx="5715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6"/>
          <p:cNvSpPr txBox="1">
            <a:spLocks noChangeArrowheads="1"/>
          </p:cNvSpPr>
          <p:nvPr/>
        </p:nvSpPr>
        <p:spPr bwMode="auto">
          <a:xfrm>
            <a:off x="928688" y="328612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sz="2400" b="1">
                <a:solidFill>
                  <a:srgbClr val="3E003E"/>
                </a:solidFill>
                <a:latin typeface="微软雅黑" charset="0"/>
                <a:ea typeface="微软雅黑" charset="0"/>
                <a:cs typeface="微软雅黑" charset="0"/>
              </a:rPr>
              <a:t>1</a:t>
            </a:r>
          </a:p>
        </p:txBody>
      </p:sp>
      <p:sp>
        <p:nvSpPr>
          <p:cNvPr id="14347" name="TextBox 17"/>
          <p:cNvSpPr txBox="1">
            <a:spLocks noChangeArrowheads="1"/>
          </p:cNvSpPr>
          <p:nvPr/>
        </p:nvSpPr>
        <p:spPr bwMode="auto">
          <a:xfrm>
            <a:off x="2857500" y="328612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sz="2400" b="1">
                <a:solidFill>
                  <a:srgbClr val="3E003E"/>
                </a:solidFill>
                <a:latin typeface="微软雅黑" charset="0"/>
                <a:ea typeface="微软雅黑" charset="0"/>
                <a:cs typeface="微软雅黑" charset="0"/>
              </a:rPr>
              <a:t>2</a:t>
            </a:r>
          </a:p>
        </p:txBody>
      </p:sp>
      <p:sp>
        <p:nvSpPr>
          <p:cNvPr id="14348" name="TextBox 18"/>
          <p:cNvSpPr txBox="1">
            <a:spLocks noChangeArrowheads="1"/>
          </p:cNvSpPr>
          <p:nvPr/>
        </p:nvSpPr>
        <p:spPr bwMode="auto">
          <a:xfrm>
            <a:off x="4678363" y="328612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sz="2400" b="1">
                <a:solidFill>
                  <a:srgbClr val="3E003E"/>
                </a:solidFill>
                <a:latin typeface="微软雅黑" charset="0"/>
                <a:ea typeface="微软雅黑" charset="0"/>
                <a:cs typeface="微软雅黑" charset="0"/>
              </a:rPr>
              <a:t>3</a:t>
            </a:r>
          </a:p>
        </p:txBody>
      </p:sp>
      <p:sp>
        <p:nvSpPr>
          <p:cNvPr id="14349" name="TextBox 19"/>
          <p:cNvSpPr txBox="1">
            <a:spLocks noChangeArrowheads="1"/>
          </p:cNvSpPr>
          <p:nvPr/>
        </p:nvSpPr>
        <p:spPr bwMode="auto">
          <a:xfrm>
            <a:off x="6500813" y="328612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sz="2400" b="1">
                <a:solidFill>
                  <a:srgbClr val="3E003E"/>
                </a:solidFill>
                <a:latin typeface="微软雅黑" charset="0"/>
                <a:ea typeface="微软雅黑" charset="0"/>
                <a:cs typeface="微软雅黑" charset="0"/>
              </a:rPr>
              <a:t>4</a:t>
            </a:r>
          </a:p>
        </p:txBody>
      </p:sp>
      <p:cxnSp>
        <p:nvCxnSpPr>
          <p:cNvPr id="14350" name="形状 29"/>
          <p:cNvCxnSpPr>
            <a:cxnSpLocks noChangeShapeType="1"/>
          </p:cNvCxnSpPr>
          <p:nvPr/>
        </p:nvCxnSpPr>
        <p:spPr bwMode="auto">
          <a:xfrm rot="5400000" flipH="1" flipV="1">
            <a:off x="881063" y="2119313"/>
            <a:ext cx="900112" cy="1090612"/>
          </a:xfrm>
          <a:prstGeom prst="curvedConnector2">
            <a:avLst/>
          </a:prstGeom>
          <a:noFill/>
          <a:ln w="28575" cmpd="sng">
            <a:solidFill>
              <a:srgbClr val="660066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形状 30"/>
          <p:cNvCxnSpPr>
            <a:cxnSpLocks noChangeShapeType="1"/>
          </p:cNvCxnSpPr>
          <p:nvPr/>
        </p:nvCxnSpPr>
        <p:spPr bwMode="auto">
          <a:xfrm rot="5400000">
            <a:off x="2957513" y="3757612"/>
            <a:ext cx="947738" cy="1147763"/>
          </a:xfrm>
          <a:prstGeom prst="curvedConnector2">
            <a:avLst/>
          </a:prstGeom>
          <a:noFill/>
          <a:ln w="28575" cmpd="sng">
            <a:solidFill>
              <a:srgbClr val="660066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形状 39"/>
          <p:cNvCxnSpPr>
            <a:cxnSpLocks noChangeShapeType="1"/>
          </p:cNvCxnSpPr>
          <p:nvPr/>
        </p:nvCxnSpPr>
        <p:spPr bwMode="auto">
          <a:xfrm rot="5400000">
            <a:off x="6457950" y="3757613"/>
            <a:ext cx="947738" cy="1147762"/>
          </a:xfrm>
          <a:prstGeom prst="curvedConnector2">
            <a:avLst/>
          </a:prstGeom>
          <a:noFill/>
          <a:ln w="28575" cmpd="sng">
            <a:solidFill>
              <a:srgbClr val="660066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形状 41"/>
          <p:cNvCxnSpPr>
            <a:cxnSpLocks noChangeShapeType="1"/>
          </p:cNvCxnSpPr>
          <p:nvPr/>
        </p:nvCxnSpPr>
        <p:spPr bwMode="auto">
          <a:xfrm rot="5400000" flipH="1" flipV="1">
            <a:off x="4738688" y="2119313"/>
            <a:ext cx="900112" cy="1090612"/>
          </a:xfrm>
          <a:prstGeom prst="curvedConnector2">
            <a:avLst/>
          </a:prstGeom>
          <a:noFill/>
          <a:ln w="28575" cmpd="sng">
            <a:solidFill>
              <a:srgbClr val="660066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285750" y="4143375"/>
            <a:ext cx="2571750" cy="1247775"/>
            <a:chOff x="0" y="0"/>
            <a:chExt cx="2571736" cy="1248011"/>
          </a:xfrm>
        </p:grpSpPr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>
              <a:off x="0" y="0"/>
              <a:ext cx="2571736" cy="1248011"/>
              <a:chOff x="0" y="0"/>
              <a:chExt cx="2571736" cy="1248011"/>
            </a:xfrm>
          </p:grpSpPr>
          <p:grpSp>
            <p:nvGrpSpPr>
              <p:cNvPr id="14356" name="Group 20"/>
              <p:cNvGrpSpPr>
                <a:grpSpLocks/>
              </p:cNvGrpSpPr>
              <p:nvPr/>
            </p:nvGrpSpPr>
            <p:grpSpPr bwMode="auto">
              <a:xfrm>
                <a:off x="-5337" y="-4195"/>
                <a:ext cx="2584704" cy="1225296"/>
                <a:chOff x="0" y="0"/>
                <a:chExt cx="2584704" cy="1225296"/>
              </a:xfrm>
            </p:grpSpPr>
            <p:pic>
              <p:nvPicPr>
                <p:cNvPr id="14357" name="对角圆角矩形 45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584704" cy="1225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5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3187" y="182045"/>
                  <a:ext cx="2216036" cy="858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4359" name="图片 48" descr="1.png"/>
              <p:cNvPicPr>
                <a:picLocks noChangeAspect="1" noChangeArrowheads="1"/>
              </p:cNvPicPr>
              <p:nvPr/>
            </p:nvPicPr>
            <p:blipFill>
              <a:blip r:embed="rId4">
                <a:lum bright="5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446888">
                <a:off x="291137" y="343005"/>
                <a:ext cx="635176" cy="1174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60" name="TextBox 54"/>
            <p:cNvSpPr txBox="1">
              <a:spLocks noChangeArrowheads="1"/>
            </p:cNvSpPr>
            <p:nvPr/>
          </p:nvSpPr>
          <p:spPr bwMode="auto">
            <a:xfrm>
              <a:off x="500066" y="357190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</a:rPr>
                <a:t>click to add text</a:t>
              </a:r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857375" y="1785938"/>
            <a:ext cx="2643188" cy="1238250"/>
            <a:chOff x="0" y="0"/>
            <a:chExt cx="2643206" cy="1238115"/>
          </a:xfrm>
        </p:grpSpPr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0" y="0"/>
              <a:ext cx="2643206" cy="1238115"/>
              <a:chOff x="0" y="0"/>
              <a:chExt cx="2643206" cy="1238115"/>
            </a:xfrm>
          </p:grpSpPr>
          <p:grpSp>
            <p:nvGrpSpPr>
              <p:cNvPr id="14363" name="Group 27"/>
              <p:cNvGrpSpPr>
                <a:grpSpLocks/>
              </p:cNvGrpSpPr>
              <p:nvPr/>
            </p:nvGrpSpPr>
            <p:grpSpPr bwMode="auto">
              <a:xfrm>
                <a:off x="-4205" y="-5893"/>
                <a:ext cx="2651760" cy="1225296"/>
                <a:chOff x="0" y="0"/>
                <a:chExt cx="2651760" cy="1225296"/>
              </a:xfrm>
            </p:grpSpPr>
            <p:pic>
              <p:nvPicPr>
                <p:cNvPr id="14364" name="对角圆角矩形 44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651760" cy="1225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6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82055" y="183743"/>
                  <a:ext cx="2287506" cy="858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  <a:cs typeface="宋体" charset="0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4366" name="图片 50" descr="1.png"/>
              <p:cNvPicPr>
                <a:picLocks noChangeAspect="1" noChangeArrowheads="1"/>
              </p:cNvPicPr>
              <p:nvPr/>
            </p:nvPicPr>
            <p:blipFill>
              <a:blip r:embed="rId4">
                <a:lum bright="3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24740">
                <a:off x="1849" y="63279"/>
                <a:ext cx="635176" cy="1174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67" name="TextBox 58"/>
            <p:cNvSpPr txBox="1">
              <a:spLocks noChangeArrowheads="1"/>
            </p:cNvSpPr>
            <p:nvPr/>
          </p:nvSpPr>
          <p:spPr bwMode="auto">
            <a:xfrm>
              <a:off x="642942" y="357190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</a:rPr>
                <a:t>click to add text</a:t>
              </a:r>
            </a:p>
          </p:txBody>
        </p:sp>
      </p:grp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5715000" y="1785938"/>
            <a:ext cx="2573338" cy="1214437"/>
            <a:chOff x="0" y="0"/>
            <a:chExt cx="2573644" cy="1214446"/>
          </a:xfrm>
        </p:grpSpPr>
        <p:grpSp>
          <p:nvGrpSpPr>
            <p:cNvPr id="14369" name="Group 33"/>
            <p:cNvGrpSpPr>
              <a:grpSpLocks/>
            </p:cNvGrpSpPr>
            <p:nvPr/>
          </p:nvGrpSpPr>
          <p:grpSpPr bwMode="auto">
            <a:xfrm>
              <a:off x="-3089" y="-5893"/>
              <a:ext cx="2578608" cy="1225296"/>
              <a:chOff x="0" y="0"/>
              <a:chExt cx="2578608" cy="1225296"/>
            </a:xfrm>
          </p:grpSpPr>
          <p:pic>
            <p:nvPicPr>
              <p:cNvPr id="14370" name="对角圆角矩形 4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78608" cy="1225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1" name="Text Box 35"/>
              <p:cNvSpPr txBox="1">
                <a:spLocks noChangeArrowheads="1"/>
              </p:cNvSpPr>
              <p:nvPr/>
            </p:nvSpPr>
            <p:spPr bwMode="auto">
              <a:xfrm>
                <a:off x="180939" y="183743"/>
                <a:ext cx="2216068" cy="858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372" name="图片 52" descr="1.png"/>
            <p:cNvPicPr>
              <a:picLocks noChangeAspect="1" noChangeArrowheads="1"/>
            </p:cNvPicPr>
            <p:nvPr/>
          </p:nvPicPr>
          <p:blipFill>
            <a:blip r:embed="rId4">
              <a:lum bright="3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01831" flipV="1">
              <a:off x="1670983" y="257637"/>
              <a:ext cx="635176" cy="117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3" name="TextBox 59"/>
            <p:cNvSpPr txBox="1">
              <a:spLocks noChangeArrowheads="1"/>
            </p:cNvSpPr>
            <p:nvPr/>
          </p:nvSpPr>
          <p:spPr bwMode="auto">
            <a:xfrm>
              <a:off x="357222" y="428628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</a:rPr>
                <a:t>click to add text</a:t>
              </a:r>
            </a:p>
          </p:txBody>
        </p:sp>
      </p:grpSp>
      <p:grpSp>
        <p:nvGrpSpPr>
          <p:cNvPr id="14374" name="Group 38"/>
          <p:cNvGrpSpPr>
            <a:grpSpLocks/>
          </p:cNvGrpSpPr>
          <p:nvPr/>
        </p:nvGrpSpPr>
        <p:grpSpPr bwMode="auto">
          <a:xfrm>
            <a:off x="3786188" y="4071938"/>
            <a:ext cx="2627312" cy="1311275"/>
            <a:chOff x="0" y="0"/>
            <a:chExt cx="2627509" cy="1310603"/>
          </a:xfrm>
        </p:grpSpPr>
        <p:grpSp>
          <p:nvGrpSpPr>
            <p:cNvPr id="14375" name="Group 39"/>
            <p:cNvGrpSpPr>
              <a:grpSpLocks/>
            </p:cNvGrpSpPr>
            <p:nvPr/>
          </p:nvGrpSpPr>
          <p:grpSpPr bwMode="auto">
            <a:xfrm>
              <a:off x="-6695" y="91627"/>
              <a:ext cx="2584704" cy="1225296"/>
              <a:chOff x="0" y="0"/>
              <a:chExt cx="2584704" cy="1225296"/>
            </a:xfrm>
          </p:grpSpPr>
          <p:pic>
            <p:nvPicPr>
              <p:cNvPr id="14376" name="对角圆角矩形 46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84704" cy="1225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7" name="Text Box 41"/>
              <p:cNvSpPr txBox="1">
                <a:spLocks noChangeArrowheads="1"/>
              </p:cNvSpPr>
              <p:nvPr/>
            </p:nvSpPr>
            <p:spPr bwMode="auto">
              <a:xfrm>
                <a:off x="184545" y="182380"/>
                <a:ext cx="2216068" cy="858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378" name="图片 51" descr="1.png"/>
            <p:cNvPicPr>
              <a:picLocks noChangeAspect="1" noChangeArrowheads="1"/>
            </p:cNvPicPr>
            <p:nvPr/>
          </p:nvPicPr>
          <p:blipFill>
            <a:blip r:embed="rId4">
              <a:lum bright="3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20121">
              <a:off x="1722503" y="-269830"/>
              <a:ext cx="635176" cy="1174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9" name="TextBox 60"/>
            <p:cNvSpPr txBox="1">
              <a:spLocks noChangeArrowheads="1"/>
            </p:cNvSpPr>
            <p:nvPr/>
          </p:nvSpPr>
          <p:spPr bwMode="auto">
            <a:xfrm>
              <a:off x="142908" y="524785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</a:rPr>
                <a:t>click to add text</a:t>
              </a:r>
            </a:p>
          </p:txBody>
        </p:sp>
      </p:grp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357188" y="500063"/>
            <a:ext cx="3616325" cy="646112"/>
            <a:chOff x="0" y="0"/>
            <a:chExt cx="3615917" cy="646331"/>
          </a:xfrm>
        </p:grpSpPr>
        <p:sp>
          <p:nvSpPr>
            <p:cNvPr id="14381" name="TextBox 3"/>
            <p:cNvSpPr txBox="1">
              <a:spLocks noChangeArrowheads="1"/>
            </p:cNvSpPr>
            <p:nvPr/>
          </p:nvSpPr>
          <p:spPr bwMode="auto">
            <a:xfrm>
              <a:off x="661262" y="0"/>
              <a:ext cx="29546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zh-CN" altLang="en-US" sz="3500" b="1">
                  <a:solidFill>
                    <a:srgbClr val="3E003E"/>
                  </a:solidFill>
                </a:rPr>
                <a:t>click to add subtitle</a:t>
              </a:r>
            </a:p>
          </p:txBody>
        </p:sp>
        <p:pic>
          <p:nvPicPr>
            <p:cNvPr id="14382" name="图片 67" descr="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0571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2928938" y="2643188"/>
            <a:ext cx="3849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sz="5400" b="1">
                <a:solidFill>
                  <a:srgbClr val="3E003E"/>
                </a:solidFill>
                <a:latin typeface="微软雅黑" charset="0"/>
                <a:ea typeface="微软雅黑" charset="0"/>
                <a:cs typeface="微软雅黑" charset="0"/>
              </a:rPr>
              <a:t>Thank You</a:t>
            </a:r>
          </a:p>
        </p:txBody>
      </p:sp>
      <p:pic>
        <p:nvPicPr>
          <p:cNvPr id="15363" name="图片 9" descr="小祥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500313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11" descr="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071813"/>
            <a:ext cx="12906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8229 -0.00556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1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4078288"/>
            <a:ext cx="9144000" cy="2781300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100000">
                <a:srgbClr val="9900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Calibri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6875" y="1412875"/>
            <a:ext cx="5762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6000" b="1" i="1">
                <a:solidFill>
                  <a:srgbClr val="660066"/>
                </a:solidFill>
                <a:latin typeface="Calibri" charset="0"/>
                <a:ea typeface="微软雅黑" charset="0"/>
                <a:cs typeface="微软雅黑" charset="0"/>
              </a:rPr>
              <a:t>Thank You</a:t>
            </a:r>
          </a:p>
        </p:txBody>
      </p:sp>
      <p:sp>
        <p:nvSpPr>
          <p:cNvPr id="16388" name="TextBox 5"/>
          <p:cNvSpPr>
            <a:spLocks noChangeArrowheads="1"/>
          </p:cNvSpPr>
          <p:nvPr/>
        </p:nvSpPr>
        <p:spPr bwMode="auto">
          <a:xfrm>
            <a:off x="323850" y="4437063"/>
            <a:ext cx="5113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5F5F5F"/>
                </a:solidFill>
                <a:latin typeface="Arial Unicode MS" charset="0"/>
                <a:cs typeface="Arial Unicode MS" charset="0"/>
                <a:sym typeface="Haettenschweiler" charset="0"/>
              </a:rPr>
              <a:t>Kingsoft</a:t>
            </a:r>
            <a:r>
              <a:rPr lang="en-US" sz="4400">
                <a:latin typeface="Arial Unicode MS" charset="0"/>
                <a:cs typeface="Arial Unicode MS" charset="0"/>
                <a:sym typeface="Haettenschweiler" charset="0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Arial Unicode MS" charset="0"/>
                <a:cs typeface="Arial Unicode MS" charset="0"/>
                <a:sym typeface="Haettenschweiler" charset="0"/>
              </a:rPr>
              <a:t>Office</a:t>
            </a:r>
            <a:endParaRPr lang="zh-CN" altLang="en-US" sz="44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16389" name="TextBox 6"/>
          <p:cNvSpPr>
            <a:spLocks noChangeArrowheads="1"/>
          </p:cNvSpPr>
          <p:nvPr/>
        </p:nvSpPr>
        <p:spPr bwMode="auto">
          <a:xfrm>
            <a:off x="396875" y="5302250"/>
            <a:ext cx="26939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istral" charset="0"/>
                <a:sym typeface="Mistral" charset="0"/>
              </a:rPr>
              <a:t>Make Presentation much more fun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96</Words>
  <Characters>0</Characters>
  <Application>Microsoft Macintosh PowerPoint</Application>
  <DocSecurity>0</DocSecurity>
  <PresentationFormat>On-screen Show (4:3)</PresentationFormat>
  <Lines>0</Lines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黑体</vt:lpstr>
      <vt:lpstr>方正超粗黑简体</vt:lpstr>
      <vt:lpstr>Times New Roman</vt:lpstr>
      <vt:lpstr>Haettenschweiler</vt:lpstr>
      <vt:lpstr>Mistral</vt:lpstr>
      <vt:lpstr>Arial Unicode MS</vt:lpstr>
      <vt:lpstr>MS PGothic</vt:lpstr>
      <vt:lpstr>Rockwell</vt:lpstr>
      <vt:lpstr>方正粗宋简体</vt:lpstr>
      <vt:lpstr>Verdana</vt:lpstr>
      <vt:lpstr>Arial Black</vt:lpstr>
      <vt:lpstr>楷体_GB2312</vt:lpstr>
      <vt:lpstr>华文细黑</vt:lpstr>
      <vt:lpstr>MS UI Gothic</vt:lpstr>
      <vt:lpstr>华文楷体</vt:lpstr>
      <vt:lpstr>方正静蕾简体</vt:lpstr>
      <vt:lpstr>Latha</vt:lpstr>
      <vt:lpstr>Latha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Lenovo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玥</dc:creator>
  <cp:keywords/>
  <dc:description/>
  <cp:lastModifiedBy>Laurel Yan</cp:lastModifiedBy>
  <cp:revision>30</cp:revision>
  <cp:lastPrinted>1899-12-30T00:00:00Z</cp:lastPrinted>
  <dcterms:created xsi:type="dcterms:W3CDTF">2012-01-12T11:14:52Z</dcterms:created>
  <dcterms:modified xsi:type="dcterms:W3CDTF">2014-11-12T09:31:18Z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