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sldIdLst>
    <p:sldId id="262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15"/>
    <a:srgbClr val="FF9615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-99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fppt.com/officetimeline" TargetMode="External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6" Type="http://schemas.openxmlformats.org/officeDocument/2006/relationships/hyperlink" Target="http://www.officetimeline.com/fwlink.aspx?linkid=1030" TargetMode="External"/><Relationship Id="rId7" Type="http://schemas.openxmlformats.org/officeDocument/2006/relationships/hyperlink" Target="http://www.officetimeline.com/download-officetimeline.aspx" TargetMode="External"/><Relationship Id="rId8" Type="http://schemas.openxmlformats.org/officeDocument/2006/relationships/image" Target="../media/image3.png"/><Relationship Id="rId9" Type="http://schemas.openxmlformats.org/officeDocument/2006/relationships/image" Target="../media/image4.jpeg"/><Relationship Id="rId10" Type="http://schemas.openxmlformats.org/officeDocument/2006/relationships/image" Target="../media/image5.jpeg"/><Relationship Id="rId11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reate Timelin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0" y="139448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Straight Connector 26"/>
          <p:cNvCxnSpPr/>
          <p:nvPr userDrawn="1"/>
        </p:nvCxnSpPr>
        <p:spPr>
          <a:xfrm flipH="1">
            <a:off x="1979944" y="1195820"/>
            <a:ext cx="513146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2">
                    <a:lumMod val="100000"/>
                    <a:alpha val="0"/>
                  </a:schemeClr>
                </a:gs>
                <a:gs pos="50000">
                  <a:schemeClr val="accent2">
                    <a:lumMod val="20000"/>
                    <a:lumOff val="80000"/>
                    <a:alpha val="39000"/>
                  </a:schemeClr>
                </a:gs>
                <a:gs pos="100000">
                  <a:schemeClr val="accent2">
                    <a:lumMod val="100000"/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 userDrawn="1"/>
        </p:nvGrpSpPr>
        <p:grpSpPr>
          <a:xfrm>
            <a:off x="5905500" y="5691821"/>
            <a:ext cx="3025436" cy="788196"/>
            <a:chOff x="5902728" y="2160769"/>
            <a:chExt cx="3025436" cy="788196"/>
          </a:xfrm>
        </p:grpSpPr>
        <p:sp>
          <p:nvSpPr>
            <p:cNvPr id="29" name="Rounded Rectangle 28">
              <a:hlinkClick r:id="rId3"/>
            </p:cNvPr>
            <p:cNvSpPr/>
            <p:nvPr/>
          </p:nvSpPr>
          <p:spPr>
            <a:xfrm>
              <a:off x="5902728" y="2160769"/>
              <a:ext cx="2630808" cy="577955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Download Now</a:t>
              </a:r>
            </a:p>
          </p:txBody>
        </p:sp>
        <p:pic>
          <p:nvPicPr>
            <p:cNvPr id="30" name="Picture 6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9045" y="2288673"/>
              <a:ext cx="359477" cy="342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extBox 30">
              <a:hlinkClick r:id="rId6"/>
            </p:cNvPr>
            <p:cNvSpPr txBox="1"/>
            <p:nvPr/>
          </p:nvSpPr>
          <p:spPr>
            <a:xfrm>
              <a:off x="5902728" y="2641188"/>
              <a:ext cx="30254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sng" dirty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  <a:hlinkClick r:id="rId7"/>
                </a:rPr>
                <a:t>www.OfficeTimeline.com/download</a:t>
              </a:r>
              <a:endParaRPr lang="en-US" sz="1400" u="sng" dirty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32" name="Rounded Rectangle 31">
            <a:hlinkClick r:id="rId6"/>
          </p:cNvPr>
          <p:cNvSpPr/>
          <p:nvPr userDrawn="1"/>
        </p:nvSpPr>
        <p:spPr>
          <a:xfrm>
            <a:off x="1616502" y="1399996"/>
            <a:ext cx="4189739" cy="62546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Get the Free Edition Now</a:t>
            </a:r>
          </a:p>
        </p:txBody>
      </p:sp>
      <p:sp>
        <p:nvSpPr>
          <p:cNvPr id="33" name="TextBox 32"/>
          <p:cNvSpPr txBox="1"/>
          <p:nvPr userDrawn="1"/>
        </p:nvSpPr>
        <p:spPr>
          <a:xfrm>
            <a:off x="1616502" y="1939492"/>
            <a:ext cx="465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Easily edit this template and create other </a:t>
            </a:r>
            <a:b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</a:br>
            <a: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beautiful timelines quickly, right inside PowerPoint.</a:t>
            </a:r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0" y="2867867"/>
            <a:ext cx="9144000" cy="2668464"/>
            <a:chOff x="0" y="2742826"/>
            <a:chExt cx="9144000" cy="2668464"/>
          </a:xfrm>
        </p:grpSpPr>
        <p:grpSp>
          <p:nvGrpSpPr>
            <p:cNvPr id="38" name="Group 37"/>
            <p:cNvGrpSpPr/>
            <p:nvPr/>
          </p:nvGrpSpPr>
          <p:grpSpPr>
            <a:xfrm>
              <a:off x="0" y="2742826"/>
              <a:ext cx="9144000" cy="2668464"/>
              <a:chOff x="0" y="1141536"/>
              <a:chExt cx="9144000" cy="2668464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36007"/>
              <a:stretch/>
            </p:blipFill>
            <p:spPr>
              <a:xfrm>
                <a:off x="6339247" y="1240324"/>
                <a:ext cx="2804753" cy="2464725"/>
              </a:xfrm>
              <a:prstGeom prst="rect">
                <a:avLst/>
              </a:prstGeom>
            </p:spPr>
          </p:pic>
          <p:pic>
            <p:nvPicPr>
              <p:cNvPr id="41" name="Picture 6" descr="https://www.officetimeline.com/img/hero/example-timeline-consulting.jpg"/>
              <p:cNvPicPr>
                <a:picLocks noChangeAspect="1" noChangeArrowheads="1"/>
              </p:cNvPicPr>
              <p:nvPr/>
            </p:nvPicPr>
            <p:blipFill rotWithShape="1"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0" y="1238466"/>
                <a:ext cx="2633785" cy="2469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42" name="Straight Connector 41"/>
              <p:cNvCxnSpPr/>
              <p:nvPr/>
            </p:nvCxnSpPr>
            <p:spPr>
              <a:xfrm>
                <a:off x="2381641" y="1150235"/>
                <a:ext cx="0" cy="2659765"/>
              </a:xfrm>
              <a:prstGeom prst="line">
                <a:avLst/>
              </a:prstGeom>
              <a:ln w="1905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713830" y="1141536"/>
                <a:ext cx="0" cy="2659765"/>
              </a:xfrm>
              <a:prstGeom prst="line">
                <a:avLst/>
              </a:prstGeom>
              <a:ln w="1905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4" name="Picture 4" descr="http://localhost:39329/img/hero/example-timeline-IT.jpg"/>
              <p:cNvPicPr>
                <a:picLocks noChangeAspect="1" noChangeArrowheads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389662" y="1238467"/>
                <a:ext cx="4312032" cy="2469116"/>
              </a:xfrm>
              <a:prstGeom prst="rect">
                <a:avLst/>
              </a:prstGeom>
              <a:noFill/>
              <a:effectLst>
                <a:outerShdw blurRad="165100" algn="ct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3355363" y="5107008"/>
              <a:ext cx="26452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>
                  <a:solidFill>
                    <a:prstClr val="white">
                      <a:lumMod val="75000"/>
                    </a:prstClr>
                  </a:solidFill>
                </a:rPr>
                <a:t>Copyright © 2012, Office Timeline, LLC.  All rights reserved.</a:t>
              </a:r>
            </a:p>
          </p:txBody>
        </p:sp>
      </p:grpSp>
      <p:pic>
        <p:nvPicPr>
          <p:cNvPr id="49" name="Picture 4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81832" y="1368241"/>
            <a:ext cx="1231499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95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58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76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53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61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9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1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73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281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6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3/2/15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0"/>
            <a:ext cx="9144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3/2/15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42" Type="http://schemas.openxmlformats.org/officeDocument/2006/relationships/tags" Target="../tags/tag142.xml"/><Relationship Id="rId143" Type="http://schemas.openxmlformats.org/officeDocument/2006/relationships/tags" Target="../tags/tag143.xml"/><Relationship Id="rId144" Type="http://schemas.openxmlformats.org/officeDocument/2006/relationships/tags" Target="../tags/tag144.xml"/><Relationship Id="rId145" Type="http://schemas.openxmlformats.org/officeDocument/2006/relationships/tags" Target="../tags/tag145.xml"/><Relationship Id="rId146" Type="http://schemas.openxmlformats.org/officeDocument/2006/relationships/tags" Target="../tags/tag146.xml"/><Relationship Id="rId147" Type="http://schemas.openxmlformats.org/officeDocument/2006/relationships/tags" Target="../tags/tag147.xml"/><Relationship Id="rId148" Type="http://schemas.openxmlformats.org/officeDocument/2006/relationships/tags" Target="../tags/tag148.xml"/><Relationship Id="rId149" Type="http://schemas.openxmlformats.org/officeDocument/2006/relationships/tags" Target="../tags/tag149.xml"/><Relationship Id="rId180" Type="http://schemas.openxmlformats.org/officeDocument/2006/relationships/tags" Target="../tags/tag180.xml"/><Relationship Id="rId181" Type="http://schemas.openxmlformats.org/officeDocument/2006/relationships/tags" Target="../tags/tag181.xml"/><Relationship Id="rId182" Type="http://schemas.openxmlformats.org/officeDocument/2006/relationships/tags" Target="../tags/tag182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Relationship Id="rId46" Type="http://schemas.openxmlformats.org/officeDocument/2006/relationships/tags" Target="../tags/tag46.xml"/><Relationship Id="rId47" Type="http://schemas.openxmlformats.org/officeDocument/2006/relationships/tags" Target="../tags/tag47.xml"/><Relationship Id="rId48" Type="http://schemas.openxmlformats.org/officeDocument/2006/relationships/tags" Target="../tags/tag48.xml"/><Relationship Id="rId49" Type="http://schemas.openxmlformats.org/officeDocument/2006/relationships/tags" Target="../tags/tag49.xml"/><Relationship Id="rId183" Type="http://schemas.openxmlformats.org/officeDocument/2006/relationships/tags" Target="../tags/tag183.xml"/><Relationship Id="rId184" Type="http://schemas.openxmlformats.org/officeDocument/2006/relationships/tags" Target="../tags/tag184.xml"/><Relationship Id="rId185" Type="http://schemas.openxmlformats.org/officeDocument/2006/relationships/tags" Target="../tags/tag185.xml"/><Relationship Id="rId186" Type="http://schemas.openxmlformats.org/officeDocument/2006/relationships/tags" Target="../tags/tag186.xml"/><Relationship Id="rId187" Type="http://schemas.openxmlformats.org/officeDocument/2006/relationships/tags" Target="../tags/tag187.xml"/><Relationship Id="rId188" Type="http://schemas.openxmlformats.org/officeDocument/2006/relationships/tags" Target="../tags/tag188.xml"/><Relationship Id="rId189" Type="http://schemas.openxmlformats.org/officeDocument/2006/relationships/tags" Target="../tags/tag189.xml"/><Relationship Id="rId80" Type="http://schemas.openxmlformats.org/officeDocument/2006/relationships/tags" Target="../tags/tag80.xml"/><Relationship Id="rId81" Type="http://schemas.openxmlformats.org/officeDocument/2006/relationships/tags" Target="../tags/tag81.xml"/><Relationship Id="rId82" Type="http://schemas.openxmlformats.org/officeDocument/2006/relationships/tags" Target="../tags/tag82.xml"/><Relationship Id="rId83" Type="http://schemas.openxmlformats.org/officeDocument/2006/relationships/tags" Target="../tags/tag83.xml"/><Relationship Id="rId84" Type="http://schemas.openxmlformats.org/officeDocument/2006/relationships/tags" Target="../tags/tag84.xml"/><Relationship Id="rId85" Type="http://schemas.openxmlformats.org/officeDocument/2006/relationships/tags" Target="../tags/tag85.xml"/><Relationship Id="rId86" Type="http://schemas.openxmlformats.org/officeDocument/2006/relationships/tags" Target="../tags/tag86.xml"/><Relationship Id="rId87" Type="http://schemas.openxmlformats.org/officeDocument/2006/relationships/tags" Target="../tags/tag87.xml"/><Relationship Id="rId88" Type="http://schemas.openxmlformats.org/officeDocument/2006/relationships/tags" Target="../tags/tag88.xml"/><Relationship Id="rId89" Type="http://schemas.openxmlformats.org/officeDocument/2006/relationships/tags" Target="../tags/tag89.xml"/><Relationship Id="rId110" Type="http://schemas.openxmlformats.org/officeDocument/2006/relationships/tags" Target="../tags/tag110.xml"/><Relationship Id="rId111" Type="http://schemas.openxmlformats.org/officeDocument/2006/relationships/tags" Target="../tags/tag111.xml"/><Relationship Id="rId112" Type="http://schemas.openxmlformats.org/officeDocument/2006/relationships/tags" Target="../tags/tag112.xml"/><Relationship Id="rId113" Type="http://schemas.openxmlformats.org/officeDocument/2006/relationships/tags" Target="../tags/tag113.xml"/><Relationship Id="rId114" Type="http://schemas.openxmlformats.org/officeDocument/2006/relationships/tags" Target="../tags/tag114.xml"/><Relationship Id="rId115" Type="http://schemas.openxmlformats.org/officeDocument/2006/relationships/tags" Target="../tags/tag115.xml"/><Relationship Id="rId116" Type="http://schemas.openxmlformats.org/officeDocument/2006/relationships/tags" Target="../tags/tag116.xml"/><Relationship Id="rId117" Type="http://schemas.openxmlformats.org/officeDocument/2006/relationships/tags" Target="../tags/tag117.xml"/><Relationship Id="rId118" Type="http://schemas.openxmlformats.org/officeDocument/2006/relationships/tags" Target="../tags/tag118.xml"/><Relationship Id="rId119" Type="http://schemas.openxmlformats.org/officeDocument/2006/relationships/tags" Target="../tags/tag119.xml"/><Relationship Id="rId150" Type="http://schemas.openxmlformats.org/officeDocument/2006/relationships/tags" Target="../tags/tag150.xml"/><Relationship Id="rId151" Type="http://schemas.openxmlformats.org/officeDocument/2006/relationships/tags" Target="../tags/tag151.xml"/><Relationship Id="rId152" Type="http://schemas.openxmlformats.org/officeDocument/2006/relationships/tags" Target="../tags/tag15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53" Type="http://schemas.openxmlformats.org/officeDocument/2006/relationships/tags" Target="../tags/tag153.xml"/><Relationship Id="rId154" Type="http://schemas.openxmlformats.org/officeDocument/2006/relationships/tags" Target="../tags/tag154.xml"/><Relationship Id="rId155" Type="http://schemas.openxmlformats.org/officeDocument/2006/relationships/tags" Target="../tags/tag155.xml"/><Relationship Id="rId156" Type="http://schemas.openxmlformats.org/officeDocument/2006/relationships/tags" Target="../tags/tag156.xml"/><Relationship Id="rId157" Type="http://schemas.openxmlformats.org/officeDocument/2006/relationships/tags" Target="../tags/tag157.xml"/><Relationship Id="rId158" Type="http://schemas.openxmlformats.org/officeDocument/2006/relationships/tags" Target="../tags/tag158.xml"/><Relationship Id="rId159" Type="http://schemas.openxmlformats.org/officeDocument/2006/relationships/tags" Target="../tags/tag159.xml"/><Relationship Id="rId190" Type="http://schemas.openxmlformats.org/officeDocument/2006/relationships/tags" Target="../tags/tag190.xml"/><Relationship Id="rId191" Type="http://schemas.openxmlformats.org/officeDocument/2006/relationships/tags" Target="../tags/tag191.xml"/><Relationship Id="rId192" Type="http://schemas.openxmlformats.org/officeDocument/2006/relationships/tags" Target="../tags/tag192.xml"/><Relationship Id="rId50" Type="http://schemas.openxmlformats.org/officeDocument/2006/relationships/tags" Target="../tags/tag50.xml"/><Relationship Id="rId51" Type="http://schemas.openxmlformats.org/officeDocument/2006/relationships/tags" Target="../tags/tag51.xml"/><Relationship Id="rId52" Type="http://schemas.openxmlformats.org/officeDocument/2006/relationships/tags" Target="../tags/tag52.xml"/><Relationship Id="rId53" Type="http://schemas.openxmlformats.org/officeDocument/2006/relationships/tags" Target="../tags/tag53.xml"/><Relationship Id="rId54" Type="http://schemas.openxmlformats.org/officeDocument/2006/relationships/tags" Target="../tags/tag54.xml"/><Relationship Id="rId55" Type="http://schemas.openxmlformats.org/officeDocument/2006/relationships/tags" Target="../tags/tag55.xml"/><Relationship Id="rId56" Type="http://schemas.openxmlformats.org/officeDocument/2006/relationships/tags" Target="../tags/tag56.xml"/><Relationship Id="rId57" Type="http://schemas.openxmlformats.org/officeDocument/2006/relationships/tags" Target="../tags/tag57.xml"/><Relationship Id="rId58" Type="http://schemas.openxmlformats.org/officeDocument/2006/relationships/tags" Target="../tags/tag58.xml"/><Relationship Id="rId59" Type="http://schemas.openxmlformats.org/officeDocument/2006/relationships/tags" Target="../tags/tag59.xml"/><Relationship Id="rId193" Type="http://schemas.openxmlformats.org/officeDocument/2006/relationships/tags" Target="../tags/tag193.xml"/><Relationship Id="rId194" Type="http://schemas.openxmlformats.org/officeDocument/2006/relationships/tags" Target="../tags/tag194.xml"/><Relationship Id="rId195" Type="http://schemas.openxmlformats.org/officeDocument/2006/relationships/tags" Target="../tags/tag195.xml"/><Relationship Id="rId196" Type="http://schemas.openxmlformats.org/officeDocument/2006/relationships/tags" Target="../tags/tag196.xml"/><Relationship Id="rId197" Type="http://schemas.openxmlformats.org/officeDocument/2006/relationships/tags" Target="../tags/tag197.xml"/><Relationship Id="rId198" Type="http://schemas.openxmlformats.org/officeDocument/2006/relationships/tags" Target="../tags/tag198.xml"/><Relationship Id="rId199" Type="http://schemas.openxmlformats.org/officeDocument/2006/relationships/tags" Target="../tags/tag199.xml"/><Relationship Id="rId90" Type="http://schemas.openxmlformats.org/officeDocument/2006/relationships/tags" Target="../tags/tag90.xml"/><Relationship Id="rId91" Type="http://schemas.openxmlformats.org/officeDocument/2006/relationships/tags" Target="../tags/tag91.xml"/><Relationship Id="rId92" Type="http://schemas.openxmlformats.org/officeDocument/2006/relationships/tags" Target="../tags/tag92.xml"/><Relationship Id="rId93" Type="http://schemas.openxmlformats.org/officeDocument/2006/relationships/tags" Target="../tags/tag93.xml"/><Relationship Id="rId94" Type="http://schemas.openxmlformats.org/officeDocument/2006/relationships/tags" Target="../tags/tag94.xml"/><Relationship Id="rId95" Type="http://schemas.openxmlformats.org/officeDocument/2006/relationships/tags" Target="../tags/tag95.xml"/><Relationship Id="rId96" Type="http://schemas.openxmlformats.org/officeDocument/2006/relationships/tags" Target="../tags/tag96.xml"/><Relationship Id="rId97" Type="http://schemas.openxmlformats.org/officeDocument/2006/relationships/tags" Target="../tags/tag97.xml"/><Relationship Id="rId98" Type="http://schemas.openxmlformats.org/officeDocument/2006/relationships/tags" Target="../tags/tag98.xml"/><Relationship Id="rId99" Type="http://schemas.openxmlformats.org/officeDocument/2006/relationships/tags" Target="../tags/tag99.xml"/><Relationship Id="rId120" Type="http://schemas.openxmlformats.org/officeDocument/2006/relationships/tags" Target="../tags/tag120.xml"/><Relationship Id="rId121" Type="http://schemas.openxmlformats.org/officeDocument/2006/relationships/tags" Target="../tags/tag121.xml"/><Relationship Id="rId122" Type="http://schemas.openxmlformats.org/officeDocument/2006/relationships/tags" Target="../tags/tag122.xml"/><Relationship Id="rId123" Type="http://schemas.openxmlformats.org/officeDocument/2006/relationships/tags" Target="../tags/tag123.xml"/><Relationship Id="rId124" Type="http://schemas.openxmlformats.org/officeDocument/2006/relationships/tags" Target="../tags/tag124.xml"/><Relationship Id="rId125" Type="http://schemas.openxmlformats.org/officeDocument/2006/relationships/tags" Target="../tags/tag125.xml"/><Relationship Id="rId126" Type="http://schemas.openxmlformats.org/officeDocument/2006/relationships/tags" Target="../tags/tag126.xml"/><Relationship Id="rId127" Type="http://schemas.openxmlformats.org/officeDocument/2006/relationships/tags" Target="../tags/tag127.xml"/><Relationship Id="rId128" Type="http://schemas.openxmlformats.org/officeDocument/2006/relationships/tags" Target="../tags/tag128.xml"/><Relationship Id="rId129" Type="http://schemas.openxmlformats.org/officeDocument/2006/relationships/tags" Target="../tags/tag129.xml"/><Relationship Id="rId160" Type="http://schemas.openxmlformats.org/officeDocument/2006/relationships/tags" Target="../tags/tag160.xml"/><Relationship Id="rId161" Type="http://schemas.openxmlformats.org/officeDocument/2006/relationships/tags" Target="../tags/tag161.xml"/><Relationship Id="rId162" Type="http://schemas.openxmlformats.org/officeDocument/2006/relationships/tags" Target="../tags/tag162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63" Type="http://schemas.openxmlformats.org/officeDocument/2006/relationships/tags" Target="../tags/tag163.xml"/><Relationship Id="rId164" Type="http://schemas.openxmlformats.org/officeDocument/2006/relationships/tags" Target="../tags/tag164.xml"/><Relationship Id="rId165" Type="http://schemas.openxmlformats.org/officeDocument/2006/relationships/tags" Target="../tags/tag165.xml"/><Relationship Id="rId166" Type="http://schemas.openxmlformats.org/officeDocument/2006/relationships/tags" Target="../tags/tag166.xml"/><Relationship Id="rId167" Type="http://schemas.openxmlformats.org/officeDocument/2006/relationships/tags" Target="../tags/tag167.xml"/><Relationship Id="rId168" Type="http://schemas.openxmlformats.org/officeDocument/2006/relationships/tags" Target="../tags/tag168.xml"/><Relationship Id="rId169" Type="http://schemas.openxmlformats.org/officeDocument/2006/relationships/tags" Target="../tags/tag169.xml"/><Relationship Id="rId200" Type="http://schemas.openxmlformats.org/officeDocument/2006/relationships/tags" Target="../tags/tag200.xml"/><Relationship Id="rId201" Type="http://schemas.openxmlformats.org/officeDocument/2006/relationships/tags" Target="../tags/tag201.xml"/><Relationship Id="rId202" Type="http://schemas.openxmlformats.org/officeDocument/2006/relationships/tags" Target="../tags/tag202.xml"/><Relationship Id="rId203" Type="http://schemas.openxmlformats.org/officeDocument/2006/relationships/tags" Target="../tags/tag203.xml"/><Relationship Id="rId60" Type="http://schemas.openxmlformats.org/officeDocument/2006/relationships/tags" Target="../tags/tag60.xml"/><Relationship Id="rId61" Type="http://schemas.openxmlformats.org/officeDocument/2006/relationships/tags" Target="../tags/tag61.xml"/><Relationship Id="rId62" Type="http://schemas.openxmlformats.org/officeDocument/2006/relationships/tags" Target="../tags/tag62.xml"/><Relationship Id="rId63" Type="http://schemas.openxmlformats.org/officeDocument/2006/relationships/tags" Target="../tags/tag63.xml"/><Relationship Id="rId64" Type="http://schemas.openxmlformats.org/officeDocument/2006/relationships/tags" Target="../tags/tag64.xml"/><Relationship Id="rId65" Type="http://schemas.openxmlformats.org/officeDocument/2006/relationships/tags" Target="../tags/tag65.xml"/><Relationship Id="rId66" Type="http://schemas.openxmlformats.org/officeDocument/2006/relationships/tags" Target="../tags/tag66.xml"/><Relationship Id="rId67" Type="http://schemas.openxmlformats.org/officeDocument/2006/relationships/tags" Target="../tags/tag67.xml"/><Relationship Id="rId68" Type="http://schemas.openxmlformats.org/officeDocument/2006/relationships/tags" Target="../tags/tag68.xml"/><Relationship Id="rId69" Type="http://schemas.openxmlformats.org/officeDocument/2006/relationships/tags" Target="../tags/tag69.xml"/><Relationship Id="rId204" Type="http://schemas.openxmlformats.org/officeDocument/2006/relationships/slideLayout" Target="../slideLayouts/slideLayout7.xml"/><Relationship Id="rId130" Type="http://schemas.openxmlformats.org/officeDocument/2006/relationships/tags" Target="../tags/tag130.xml"/><Relationship Id="rId131" Type="http://schemas.openxmlformats.org/officeDocument/2006/relationships/tags" Target="../tags/tag131.xml"/><Relationship Id="rId132" Type="http://schemas.openxmlformats.org/officeDocument/2006/relationships/tags" Target="../tags/tag132.xml"/><Relationship Id="rId133" Type="http://schemas.openxmlformats.org/officeDocument/2006/relationships/tags" Target="../tags/tag133.xml"/><Relationship Id="rId134" Type="http://schemas.openxmlformats.org/officeDocument/2006/relationships/tags" Target="../tags/tag134.xml"/><Relationship Id="rId135" Type="http://schemas.openxmlformats.org/officeDocument/2006/relationships/tags" Target="../tags/tag135.xml"/><Relationship Id="rId136" Type="http://schemas.openxmlformats.org/officeDocument/2006/relationships/tags" Target="../tags/tag136.xml"/><Relationship Id="rId137" Type="http://schemas.openxmlformats.org/officeDocument/2006/relationships/tags" Target="../tags/tag137.xml"/><Relationship Id="rId138" Type="http://schemas.openxmlformats.org/officeDocument/2006/relationships/tags" Target="../tags/tag138.xml"/><Relationship Id="rId139" Type="http://schemas.openxmlformats.org/officeDocument/2006/relationships/tags" Target="../tags/tag139.xml"/><Relationship Id="rId170" Type="http://schemas.openxmlformats.org/officeDocument/2006/relationships/tags" Target="../tags/tag170.xml"/><Relationship Id="rId171" Type="http://schemas.openxmlformats.org/officeDocument/2006/relationships/tags" Target="../tags/tag171.xml"/><Relationship Id="rId172" Type="http://schemas.openxmlformats.org/officeDocument/2006/relationships/tags" Target="../tags/tag172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173" Type="http://schemas.openxmlformats.org/officeDocument/2006/relationships/tags" Target="../tags/tag173.xml"/><Relationship Id="rId174" Type="http://schemas.openxmlformats.org/officeDocument/2006/relationships/tags" Target="../tags/tag174.xml"/><Relationship Id="rId175" Type="http://schemas.openxmlformats.org/officeDocument/2006/relationships/tags" Target="../tags/tag175.xml"/><Relationship Id="rId176" Type="http://schemas.openxmlformats.org/officeDocument/2006/relationships/tags" Target="../tags/tag176.xml"/><Relationship Id="rId177" Type="http://schemas.openxmlformats.org/officeDocument/2006/relationships/tags" Target="../tags/tag177.xml"/><Relationship Id="rId178" Type="http://schemas.openxmlformats.org/officeDocument/2006/relationships/tags" Target="../tags/tag178.xml"/><Relationship Id="rId179" Type="http://schemas.openxmlformats.org/officeDocument/2006/relationships/tags" Target="../tags/tag179.xml"/><Relationship Id="rId70" Type="http://schemas.openxmlformats.org/officeDocument/2006/relationships/tags" Target="../tags/tag70.xml"/><Relationship Id="rId71" Type="http://schemas.openxmlformats.org/officeDocument/2006/relationships/tags" Target="../tags/tag71.xml"/><Relationship Id="rId72" Type="http://schemas.openxmlformats.org/officeDocument/2006/relationships/tags" Target="../tags/tag72.xml"/><Relationship Id="rId73" Type="http://schemas.openxmlformats.org/officeDocument/2006/relationships/tags" Target="../tags/tag73.xml"/><Relationship Id="rId74" Type="http://schemas.openxmlformats.org/officeDocument/2006/relationships/tags" Target="../tags/tag74.xml"/><Relationship Id="rId75" Type="http://schemas.openxmlformats.org/officeDocument/2006/relationships/tags" Target="../tags/tag75.xml"/><Relationship Id="rId76" Type="http://schemas.openxmlformats.org/officeDocument/2006/relationships/tags" Target="../tags/tag76.xml"/><Relationship Id="rId77" Type="http://schemas.openxmlformats.org/officeDocument/2006/relationships/tags" Target="../tags/tag77.xml"/><Relationship Id="rId78" Type="http://schemas.openxmlformats.org/officeDocument/2006/relationships/tags" Target="../tags/tag78.xml"/><Relationship Id="rId79" Type="http://schemas.openxmlformats.org/officeDocument/2006/relationships/tags" Target="../tags/tag7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100" Type="http://schemas.openxmlformats.org/officeDocument/2006/relationships/tags" Target="../tags/tag100.xml"/><Relationship Id="rId101" Type="http://schemas.openxmlformats.org/officeDocument/2006/relationships/tags" Target="../tags/tag101.xml"/><Relationship Id="rId102" Type="http://schemas.openxmlformats.org/officeDocument/2006/relationships/tags" Target="../tags/tag102.xml"/><Relationship Id="rId103" Type="http://schemas.openxmlformats.org/officeDocument/2006/relationships/tags" Target="../tags/tag103.xml"/><Relationship Id="rId104" Type="http://schemas.openxmlformats.org/officeDocument/2006/relationships/tags" Target="../tags/tag104.xml"/><Relationship Id="rId105" Type="http://schemas.openxmlformats.org/officeDocument/2006/relationships/tags" Target="../tags/tag105.xml"/><Relationship Id="rId106" Type="http://schemas.openxmlformats.org/officeDocument/2006/relationships/tags" Target="../tags/tag106.xml"/><Relationship Id="rId107" Type="http://schemas.openxmlformats.org/officeDocument/2006/relationships/tags" Target="../tags/tag107.xml"/><Relationship Id="rId108" Type="http://schemas.openxmlformats.org/officeDocument/2006/relationships/tags" Target="../tags/tag108.xml"/><Relationship Id="rId109" Type="http://schemas.openxmlformats.org/officeDocument/2006/relationships/tags" Target="../tags/tag109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40" Type="http://schemas.openxmlformats.org/officeDocument/2006/relationships/tags" Target="../tags/tag140.xml"/><Relationship Id="rId141" Type="http://schemas.openxmlformats.org/officeDocument/2006/relationships/tags" Target="../tags/tag1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99" name="Straight Connector 16298"/>
          <p:cNvCxnSpPr/>
          <p:nvPr>
            <p:custDataLst>
              <p:tags r:id="rId2"/>
            </p:custDataLst>
          </p:nvPr>
        </p:nvCxnSpPr>
        <p:spPr>
          <a:xfrm flipV="1">
            <a:off x="1825196" y="1181100"/>
            <a:ext cx="0" cy="32766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97" name="Straight Connector 16296"/>
          <p:cNvCxnSpPr/>
          <p:nvPr>
            <p:custDataLst>
              <p:tags r:id="rId3"/>
            </p:custDataLst>
          </p:nvPr>
        </p:nvCxnSpPr>
        <p:spPr>
          <a:xfrm flipV="1">
            <a:off x="1244278" y="1181100"/>
            <a:ext cx="0" cy="32766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95" name="Straight Connector 16294" hidden="1"/>
          <p:cNvCxnSpPr/>
          <p:nvPr>
            <p:custDataLst>
              <p:tags r:id="rId4"/>
            </p:custDataLst>
          </p:nvPr>
        </p:nvCxnSpPr>
        <p:spPr>
          <a:xfrm>
            <a:off x="2771981" y="11811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70" name="Rounded Rectangle 16269"/>
          <p:cNvSpPr/>
          <p:nvPr>
            <p:custDataLst>
              <p:tags r:id="rId5"/>
            </p:custDataLst>
          </p:nvPr>
        </p:nvSpPr>
        <p:spPr>
          <a:xfrm>
            <a:off x="1243643" y="1079500"/>
            <a:ext cx="582188" cy="203200"/>
          </a:xfrm>
          <a:prstGeom prst="roundRect">
            <a:avLst>
              <a:gd name="adj" fmla="val 100000"/>
            </a:avLst>
          </a:prstGeom>
          <a:solidFill>
            <a:srgbClr val="528A46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263" name="Straight Connector 16262"/>
          <p:cNvCxnSpPr/>
          <p:nvPr>
            <p:custDataLst>
              <p:tags r:id="rId6"/>
            </p:custDataLst>
          </p:nvPr>
        </p:nvCxnSpPr>
        <p:spPr>
          <a:xfrm flipV="1">
            <a:off x="2319507" y="1511300"/>
            <a:ext cx="0" cy="29464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61" name="Straight Connector 16260"/>
          <p:cNvCxnSpPr/>
          <p:nvPr>
            <p:custDataLst>
              <p:tags r:id="rId7"/>
            </p:custDataLst>
          </p:nvPr>
        </p:nvCxnSpPr>
        <p:spPr>
          <a:xfrm flipV="1">
            <a:off x="1584803" y="1511300"/>
            <a:ext cx="0" cy="29464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59" name="Straight Connector 16258" hidden="1"/>
          <p:cNvCxnSpPr/>
          <p:nvPr>
            <p:custDataLst>
              <p:tags r:id="rId8"/>
            </p:custDataLst>
          </p:nvPr>
        </p:nvCxnSpPr>
        <p:spPr>
          <a:xfrm>
            <a:off x="3266292" y="15113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34" name="Rounded Rectangle 16233"/>
          <p:cNvSpPr/>
          <p:nvPr>
            <p:custDataLst>
              <p:tags r:id="rId9"/>
            </p:custDataLst>
          </p:nvPr>
        </p:nvSpPr>
        <p:spPr>
          <a:xfrm>
            <a:off x="1584168" y="1409700"/>
            <a:ext cx="735974" cy="203200"/>
          </a:xfrm>
          <a:prstGeom prst="roundRect">
            <a:avLst>
              <a:gd name="adj" fmla="val 100000"/>
            </a:avLst>
          </a:prstGeom>
          <a:solidFill>
            <a:srgbClr val="528A46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227" name="Straight Connector 16226"/>
          <p:cNvCxnSpPr/>
          <p:nvPr>
            <p:custDataLst>
              <p:tags r:id="rId10"/>
            </p:custDataLst>
          </p:nvPr>
        </p:nvCxnSpPr>
        <p:spPr>
          <a:xfrm flipV="1">
            <a:off x="2605108" y="1841500"/>
            <a:ext cx="0" cy="26162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25" name="Straight Connector 16224" hidden="1"/>
          <p:cNvCxnSpPr/>
          <p:nvPr>
            <p:custDataLst>
              <p:tags r:id="rId11"/>
            </p:custDataLst>
          </p:nvPr>
        </p:nvCxnSpPr>
        <p:spPr>
          <a:xfrm flipV="1">
            <a:off x="1584803" y="1841500"/>
            <a:ext cx="0" cy="26162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23" name="Straight Connector 16222" hidden="1"/>
          <p:cNvCxnSpPr/>
          <p:nvPr>
            <p:custDataLst>
              <p:tags r:id="rId12"/>
            </p:custDataLst>
          </p:nvPr>
        </p:nvCxnSpPr>
        <p:spPr>
          <a:xfrm>
            <a:off x="3551893" y="18415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98" name="Rounded Rectangle 16197"/>
          <p:cNvSpPr/>
          <p:nvPr>
            <p:custDataLst>
              <p:tags r:id="rId13"/>
            </p:custDataLst>
          </p:nvPr>
        </p:nvSpPr>
        <p:spPr>
          <a:xfrm>
            <a:off x="1584168" y="1739900"/>
            <a:ext cx="1021575" cy="203200"/>
          </a:xfrm>
          <a:prstGeom prst="roundRect">
            <a:avLst>
              <a:gd name="adj" fmla="val 100000"/>
            </a:avLst>
          </a:prstGeom>
          <a:solidFill>
            <a:srgbClr val="FF9012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91" name="Straight Connector 16190"/>
          <p:cNvCxnSpPr/>
          <p:nvPr>
            <p:custDataLst>
              <p:tags r:id="rId14"/>
            </p:custDataLst>
          </p:nvPr>
        </p:nvCxnSpPr>
        <p:spPr>
          <a:xfrm flipV="1">
            <a:off x="3912284" y="2171700"/>
            <a:ext cx="0" cy="22860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89" name="Straight Connector 16188"/>
          <p:cNvCxnSpPr/>
          <p:nvPr>
            <p:custDataLst>
              <p:tags r:id="rId15"/>
            </p:custDataLst>
          </p:nvPr>
        </p:nvCxnSpPr>
        <p:spPr>
          <a:xfrm flipV="1">
            <a:off x="2254869" y="2171700"/>
            <a:ext cx="0" cy="22860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87" name="Straight Connector 16186" hidden="1"/>
          <p:cNvCxnSpPr/>
          <p:nvPr>
            <p:custDataLst>
              <p:tags r:id="rId16"/>
            </p:custDataLst>
          </p:nvPr>
        </p:nvCxnSpPr>
        <p:spPr>
          <a:xfrm>
            <a:off x="4859069" y="21717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62" name="Rounded Rectangle 16161"/>
          <p:cNvSpPr/>
          <p:nvPr>
            <p:custDataLst>
              <p:tags r:id="rId17"/>
            </p:custDataLst>
          </p:nvPr>
        </p:nvSpPr>
        <p:spPr>
          <a:xfrm>
            <a:off x="2254234" y="2070100"/>
            <a:ext cx="1658685" cy="203200"/>
          </a:xfrm>
          <a:prstGeom prst="roundRect">
            <a:avLst>
              <a:gd name="adj" fmla="val 100000"/>
            </a:avLst>
          </a:prstGeom>
          <a:solidFill>
            <a:srgbClr val="FF9012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55" name="Straight Connector 16154"/>
          <p:cNvCxnSpPr/>
          <p:nvPr>
            <p:custDataLst>
              <p:tags r:id="rId18"/>
            </p:custDataLst>
          </p:nvPr>
        </p:nvCxnSpPr>
        <p:spPr>
          <a:xfrm flipV="1">
            <a:off x="5592940" y="2501900"/>
            <a:ext cx="0" cy="19558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53" name="Straight Connector 16152"/>
          <p:cNvCxnSpPr/>
          <p:nvPr>
            <p:custDataLst>
              <p:tags r:id="rId19"/>
            </p:custDataLst>
          </p:nvPr>
        </p:nvCxnSpPr>
        <p:spPr>
          <a:xfrm flipV="1">
            <a:off x="2924934" y="2501900"/>
            <a:ext cx="0" cy="19558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51" name="Straight Connector 16150" hidden="1"/>
          <p:cNvCxnSpPr/>
          <p:nvPr>
            <p:custDataLst>
              <p:tags r:id="rId20"/>
            </p:custDataLst>
          </p:nvPr>
        </p:nvCxnSpPr>
        <p:spPr>
          <a:xfrm>
            <a:off x="6539725" y="25019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26" name="Rounded Rectangle 16125"/>
          <p:cNvSpPr/>
          <p:nvPr>
            <p:custDataLst>
              <p:tags r:id="rId21"/>
            </p:custDataLst>
          </p:nvPr>
        </p:nvSpPr>
        <p:spPr>
          <a:xfrm>
            <a:off x="2924299" y="2400300"/>
            <a:ext cx="2669276" cy="203200"/>
          </a:xfrm>
          <a:prstGeom prst="roundRect">
            <a:avLst>
              <a:gd name="adj" fmla="val 100000"/>
            </a:avLst>
          </a:prstGeom>
          <a:solidFill>
            <a:srgbClr val="1C5B81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19" name="Straight Connector 16118" hidden="1"/>
          <p:cNvCxnSpPr/>
          <p:nvPr>
            <p:custDataLst>
              <p:tags r:id="rId22"/>
            </p:custDataLst>
          </p:nvPr>
        </p:nvCxnSpPr>
        <p:spPr>
          <a:xfrm flipV="1">
            <a:off x="5592940" y="2832100"/>
            <a:ext cx="0" cy="16256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17" name="Straight Connector 16116" hidden="1"/>
          <p:cNvCxnSpPr/>
          <p:nvPr>
            <p:custDataLst>
              <p:tags r:id="rId23"/>
            </p:custDataLst>
          </p:nvPr>
        </p:nvCxnSpPr>
        <p:spPr>
          <a:xfrm flipV="1">
            <a:off x="2924934" y="2832100"/>
            <a:ext cx="0" cy="16256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15" name="Straight Connector 16114" hidden="1"/>
          <p:cNvCxnSpPr/>
          <p:nvPr>
            <p:custDataLst>
              <p:tags r:id="rId24"/>
            </p:custDataLst>
          </p:nvPr>
        </p:nvCxnSpPr>
        <p:spPr>
          <a:xfrm>
            <a:off x="6507975" y="28321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90" name="Rounded Rectangle 16089"/>
          <p:cNvSpPr/>
          <p:nvPr>
            <p:custDataLst>
              <p:tags r:id="rId25"/>
            </p:custDataLst>
          </p:nvPr>
        </p:nvSpPr>
        <p:spPr>
          <a:xfrm>
            <a:off x="2924299" y="2730500"/>
            <a:ext cx="2669276" cy="203200"/>
          </a:xfrm>
          <a:prstGeom prst="roundRect">
            <a:avLst>
              <a:gd name="adj" fmla="val 100000"/>
            </a:avLst>
          </a:prstGeom>
          <a:solidFill>
            <a:srgbClr val="1C5B81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83" name="Straight Connector 16082"/>
          <p:cNvCxnSpPr/>
          <p:nvPr>
            <p:custDataLst>
              <p:tags r:id="rId26"/>
            </p:custDataLst>
          </p:nvPr>
        </p:nvCxnSpPr>
        <p:spPr>
          <a:xfrm flipV="1">
            <a:off x="5933465" y="3162300"/>
            <a:ext cx="0" cy="12954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81" name="Straight Connector 16080" hidden="1"/>
          <p:cNvCxnSpPr/>
          <p:nvPr>
            <p:custDataLst>
              <p:tags r:id="rId27"/>
            </p:custDataLst>
          </p:nvPr>
        </p:nvCxnSpPr>
        <p:spPr>
          <a:xfrm flipV="1">
            <a:off x="3935524" y="3162300"/>
            <a:ext cx="0" cy="12954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79" name="Straight Connector 16078" hidden="1"/>
          <p:cNvCxnSpPr/>
          <p:nvPr>
            <p:custDataLst>
              <p:tags r:id="rId28"/>
            </p:custDataLst>
          </p:nvPr>
        </p:nvCxnSpPr>
        <p:spPr>
          <a:xfrm>
            <a:off x="6880250" y="31623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54" name="Rounded Rectangle 16053"/>
          <p:cNvSpPr/>
          <p:nvPr>
            <p:custDataLst>
              <p:tags r:id="rId29"/>
            </p:custDataLst>
          </p:nvPr>
        </p:nvSpPr>
        <p:spPr>
          <a:xfrm>
            <a:off x="3934889" y="3060700"/>
            <a:ext cx="1999211" cy="203200"/>
          </a:xfrm>
          <a:prstGeom prst="roundRect">
            <a:avLst>
              <a:gd name="adj" fmla="val 100000"/>
            </a:avLst>
          </a:prstGeom>
          <a:solidFill>
            <a:srgbClr val="1C5B81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47" name="Straight Connector 16046"/>
          <p:cNvCxnSpPr/>
          <p:nvPr>
            <p:custDataLst>
              <p:tags r:id="rId30"/>
            </p:custDataLst>
          </p:nvPr>
        </p:nvCxnSpPr>
        <p:spPr>
          <a:xfrm flipV="1">
            <a:off x="6944055" y="3492500"/>
            <a:ext cx="0" cy="9652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45" name="Straight Connector 16044" hidden="1"/>
          <p:cNvCxnSpPr/>
          <p:nvPr>
            <p:custDataLst>
              <p:tags r:id="rId31"/>
            </p:custDataLst>
          </p:nvPr>
        </p:nvCxnSpPr>
        <p:spPr>
          <a:xfrm flipV="1">
            <a:off x="5583225" y="3492500"/>
            <a:ext cx="0" cy="9652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43" name="Straight Connector 16042" hidden="1"/>
          <p:cNvCxnSpPr/>
          <p:nvPr>
            <p:custDataLst>
              <p:tags r:id="rId32"/>
            </p:custDataLst>
          </p:nvPr>
        </p:nvCxnSpPr>
        <p:spPr>
          <a:xfrm>
            <a:off x="7890840" y="34925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18" name="Rounded Rectangle 16017"/>
          <p:cNvSpPr/>
          <p:nvPr>
            <p:custDataLst>
              <p:tags r:id="rId33"/>
            </p:custDataLst>
          </p:nvPr>
        </p:nvSpPr>
        <p:spPr>
          <a:xfrm>
            <a:off x="5582590" y="3390900"/>
            <a:ext cx="1362100" cy="203200"/>
          </a:xfrm>
          <a:prstGeom prst="roundRect">
            <a:avLst>
              <a:gd name="adj" fmla="val 100000"/>
            </a:avLst>
          </a:prstGeom>
          <a:solidFill>
            <a:srgbClr val="A52C38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11" name="Straight Connector 16010"/>
          <p:cNvCxnSpPr/>
          <p:nvPr>
            <p:custDataLst>
              <p:tags r:id="rId34"/>
            </p:custDataLst>
          </p:nvPr>
        </p:nvCxnSpPr>
        <p:spPr>
          <a:xfrm flipV="1">
            <a:off x="7108825" y="3822700"/>
            <a:ext cx="0" cy="6350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09" name="Straight Connector 16008"/>
          <p:cNvCxnSpPr/>
          <p:nvPr>
            <p:custDataLst>
              <p:tags r:id="rId35"/>
            </p:custDataLst>
          </p:nvPr>
        </p:nvCxnSpPr>
        <p:spPr>
          <a:xfrm flipV="1">
            <a:off x="6615785" y="3822700"/>
            <a:ext cx="0" cy="6350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07" name="Straight Connector 16006" hidden="1"/>
          <p:cNvCxnSpPr/>
          <p:nvPr>
            <p:custDataLst>
              <p:tags r:id="rId36"/>
            </p:custDataLst>
          </p:nvPr>
        </p:nvCxnSpPr>
        <p:spPr>
          <a:xfrm>
            <a:off x="8055610" y="38227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80" name="Rounded Rectangle 15979"/>
          <p:cNvSpPr/>
          <p:nvPr>
            <p:custDataLst>
              <p:tags r:id="rId37"/>
            </p:custDataLst>
          </p:nvPr>
        </p:nvSpPr>
        <p:spPr>
          <a:xfrm>
            <a:off x="6615150" y="3721100"/>
            <a:ext cx="494310" cy="203200"/>
          </a:xfrm>
          <a:prstGeom prst="roundRect">
            <a:avLst>
              <a:gd name="adj" fmla="val 100000"/>
            </a:avLst>
          </a:prstGeom>
          <a:solidFill>
            <a:srgbClr val="A52C38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73" name="Straight Connector 15972"/>
          <p:cNvCxnSpPr/>
          <p:nvPr>
            <p:custDataLst>
              <p:tags r:id="rId38"/>
            </p:custDataLst>
          </p:nvPr>
        </p:nvCxnSpPr>
        <p:spPr>
          <a:xfrm flipV="1">
            <a:off x="7954645" y="4152900"/>
            <a:ext cx="0" cy="3048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71" name="Straight Connector 15970" hidden="1"/>
          <p:cNvCxnSpPr/>
          <p:nvPr>
            <p:custDataLst>
              <p:tags r:id="rId39"/>
            </p:custDataLst>
          </p:nvPr>
        </p:nvCxnSpPr>
        <p:spPr>
          <a:xfrm flipV="1">
            <a:off x="6934340" y="4152900"/>
            <a:ext cx="0" cy="30480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68" name="Straight Connector 15967" hidden="1"/>
          <p:cNvCxnSpPr/>
          <p:nvPr>
            <p:custDataLst>
              <p:tags r:id="rId40"/>
            </p:custDataLst>
          </p:nvPr>
        </p:nvCxnSpPr>
        <p:spPr>
          <a:xfrm>
            <a:off x="8972869" y="41529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42" name="Rounded Rectangle 15941"/>
          <p:cNvSpPr/>
          <p:nvPr>
            <p:custDataLst>
              <p:tags r:id="rId41"/>
            </p:custDataLst>
          </p:nvPr>
        </p:nvSpPr>
        <p:spPr>
          <a:xfrm>
            <a:off x="6933705" y="4051300"/>
            <a:ext cx="1021575" cy="203200"/>
          </a:xfrm>
          <a:prstGeom prst="roundRect">
            <a:avLst>
              <a:gd name="adj" fmla="val 100000"/>
            </a:avLst>
          </a:prstGeom>
          <a:solidFill>
            <a:srgbClr val="A52C38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FF0000"/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34" name="Straight Connector 15933"/>
          <p:cNvCxnSpPr/>
          <p:nvPr>
            <p:custDataLst>
              <p:tags r:id="rId42"/>
            </p:custDataLst>
          </p:nvPr>
        </p:nvCxnSpPr>
        <p:spPr>
          <a:xfrm>
            <a:off x="1562199" y="4972050"/>
            <a:ext cx="0" cy="133350"/>
          </a:xfrm>
          <a:prstGeom prst="line">
            <a:avLst/>
          </a:prstGeom>
          <a:ln w="12700" cap="flat" cmpd="sng" algn="ctr">
            <a:solidFill>
              <a:schemeClr val="accent2">
                <a:alpha val="3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25" name="Straight Connector 15924"/>
          <p:cNvCxnSpPr/>
          <p:nvPr>
            <p:custDataLst>
              <p:tags r:id="rId43"/>
            </p:custDataLst>
          </p:nvPr>
        </p:nvCxnSpPr>
        <p:spPr>
          <a:xfrm>
            <a:off x="2924299" y="4972050"/>
            <a:ext cx="0" cy="536619"/>
          </a:xfrm>
          <a:prstGeom prst="line">
            <a:avLst/>
          </a:prstGeom>
          <a:ln w="12700" cap="flat" cmpd="sng" algn="ctr">
            <a:solidFill>
              <a:srgbClr val="286C94">
                <a:alpha val="35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14" name="Straight Connector 15913"/>
          <p:cNvCxnSpPr/>
          <p:nvPr>
            <p:custDataLst>
              <p:tags r:id="rId44"/>
            </p:custDataLst>
          </p:nvPr>
        </p:nvCxnSpPr>
        <p:spPr>
          <a:xfrm>
            <a:off x="3934889" y="4972050"/>
            <a:ext cx="0" cy="114300"/>
          </a:xfrm>
          <a:prstGeom prst="line">
            <a:avLst/>
          </a:prstGeom>
          <a:ln w="12700" cap="flat" cmpd="sng" algn="ctr">
            <a:solidFill>
              <a:srgbClr val="286C94">
                <a:alpha val="35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04" name="Straight Connector 15903"/>
          <p:cNvCxnSpPr/>
          <p:nvPr>
            <p:custDataLst>
              <p:tags r:id="rId45"/>
            </p:custDataLst>
          </p:nvPr>
        </p:nvCxnSpPr>
        <p:spPr>
          <a:xfrm>
            <a:off x="5934100" y="4972050"/>
            <a:ext cx="0" cy="536619"/>
          </a:xfrm>
          <a:prstGeom prst="line">
            <a:avLst/>
          </a:prstGeom>
          <a:ln w="12700" cap="flat" cmpd="sng" algn="ctr">
            <a:solidFill>
              <a:schemeClr val="accent2">
                <a:alpha val="3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95" name="Straight Connector 15894"/>
          <p:cNvCxnSpPr/>
          <p:nvPr>
            <p:custDataLst>
              <p:tags r:id="rId46"/>
            </p:custDataLst>
          </p:nvPr>
        </p:nvCxnSpPr>
        <p:spPr>
          <a:xfrm>
            <a:off x="7098475" y="4972050"/>
            <a:ext cx="0" cy="536619"/>
          </a:xfrm>
          <a:prstGeom prst="line">
            <a:avLst/>
          </a:prstGeom>
          <a:ln w="12700" cap="flat" cmpd="sng" algn="ctr">
            <a:solidFill>
              <a:srgbClr val="5C9650">
                <a:alpha val="35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51" name="Rounded Rectangle 15850"/>
          <p:cNvSpPr/>
          <p:nvPr>
            <p:custDataLst>
              <p:tags r:id="rId47"/>
            </p:custDataLst>
          </p:nvPr>
        </p:nvSpPr>
        <p:spPr>
          <a:xfrm>
            <a:off x="1188720" y="4457700"/>
            <a:ext cx="6766560" cy="381000"/>
          </a:xfrm>
          <a:prstGeom prst="roundRect">
            <a:avLst>
              <a:gd name="adj" fmla="val 10000000"/>
            </a:avLst>
          </a:prstGeom>
          <a:solidFill>
            <a:srgbClr val="3D3D3D"/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3" name="TextBox 15852"/>
          <p:cNvSpPr txBox="1"/>
          <p:nvPr>
            <p:custDataLst>
              <p:tags r:id="rId48"/>
            </p:custDataLst>
          </p:nvPr>
        </p:nvSpPr>
        <p:spPr>
          <a:xfrm>
            <a:off x="1188720" y="4457700"/>
            <a:ext cx="615142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Week 1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5855" name="Straight Connector 15854"/>
          <p:cNvCxnSpPr/>
          <p:nvPr>
            <p:custDataLst>
              <p:tags r:id="rId49"/>
            </p:custDataLst>
          </p:nvPr>
        </p:nvCxnSpPr>
        <p:spPr>
          <a:xfrm>
            <a:off x="1803862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56" name="TextBox 15855"/>
          <p:cNvSpPr txBox="1"/>
          <p:nvPr>
            <p:custDataLst>
              <p:tags r:id="rId50"/>
            </p:custDataLst>
          </p:nvPr>
        </p:nvSpPr>
        <p:spPr>
          <a:xfrm>
            <a:off x="1803862" y="4457700"/>
            <a:ext cx="615142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5858" name="Straight Connector 15857"/>
          <p:cNvCxnSpPr/>
          <p:nvPr>
            <p:custDataLst>
              <p:tags r:id="rId51"/>
            </p:custDataLst>
          </p:nvPr>
        </p:nvCxnSpPr>
        <p:spPr>
          <a:xfrm>
            <a:off x="2419004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59" name="TextBox 15858"/>
          <p:cNvSpPr txBox="1"/>
          <p:nvPr>
            <p:custDataLst>
              <p:tags r:id="rId52"/>
            </p:custDataLst>
          </p:nvPr>
        </p:nvSpPr>
        <p:spPr>
          <a:xfrm>
            <a:off x="2419004" y="4457700"/>
            <a:ext cx="615142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17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5862" name="Straight Connector 15861"/>
          <p:cNvCxnSpPr/>
          <p:nvPr>
            <p:custDataLst>
              <p:tags r:id="rId53"/>
            </p:custDataLst>
          </p:nvPr>
        </p:nvCxnSpPr>
        <p:spPr>
          <a:xfrm>
            <a:off x="3034145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63" name="TextBox 15862"/>
          <p:cNvSpPr txBox="1"/>
          <p:nvPr>
            <p:custDataLst>
              <p:tags r:id="rId54"/>
            </p:custDataLst>
          </p:nvPr>
        </p:nvSpPr>
        <p:spPr>
          <a:xfrm>
            <a:off x="3034145" y="4457700"/>
            <a:ext cx="615142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25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5865" name="Straight Connector 15864"/>
          <p:cNvCxnSpPr/>
          <p:nvPr>
            <p:custDataLst>
              <p:tags r:id="rId55"/>
            </p:custDataLst>
          </p:nvPr>
        </p:nvCxnSpPr>
        <p:spPr>
          <a:xfrm>
            <a:off x="3649287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66" name="TextBox 15865"/>
          <p:cNvSpPr txBox="1"/>
          <p:nvPr>
            <p:custDataLst>
              <p:tags r:id="rId56"/>
            </p:custDataLst>
          </p:nvPr>
        </p:nvSpPr>
        <p:spPr>
          <a:xfrm>
            <a:off x="3649287" y="4457700"/>
            <a:ext cx="615142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33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5868" name="Straight Connector 15867"/>
          <p:cNvCxnSpPr/>
          <p:nvPr>
            <p:custDataLst>
              <p:tags r:id="rId57"/>
            </p:custDataLst>
          </p:nvPr>
        </p:nvCxnSpPr>
        <p:spPr>
          <a:xfrm>
            <a:off x="4264429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69" name="TextBox 15868"/>
          <p:cNvSpPr txBox="1"/>
          <p:nvPr>
            <p:custDataLst>
              <p:tags r:id="rId58"/>
            </p:custDataLst>
          </p:nvPr>
        </p:nvSpPr>
        <p:spPr>
          <a:xfrm>
            <a:off x="4264429" y="4457700"/>
            <a:ext cx="615142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41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5871" name="Straight Connector 15870"/>
          <p:cNvCxnSpPr/>
          <p:nvPr>
            <p:custDataLst>
              <p:tags r:id="rId59"/>
            </p:custDataLst>
          </p:nvPr>
        </p:nvCxnSpPr>
        <p:spPr>
          <a:xfrm>
            <a:off x="4879571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72" name="TextBox 15871"/>
          <p:cNvSpPr txBox="1"/>
          <p:nvPr>
            <p:custDataLst>
              <p:tags r:id="rId60"/>
            </p:custDataLst>
          </p:nvPr>
        </p:nvSpPr>
        <p:spPr>
          <a:xfrm>
            <a:off x="4879571" y="4457700"/>
            <a:ext cx="615142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49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5875" name="Straight Connector 15874"/>
          <p:cNvCxnSpPr/>
          <p:nvPr>
            <p:custDataLst>
              <p:tags r:id="rId61"/>
            </p:custDataLst>
          </p:nvPr>
        </p:nvCxnSpPr>
        <p:spPr>
          <a:xfrm>
            <a:off x="5494713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76" name="TextBox 15875"/>
          <p:cNvSpPr txBox="1"/>
          <p:nvPr>
            <p:custDataLst>
              <p:tags r:id="rId62"/>
            </p:custDataLst>
          </p:nvPr>
        </p:nvSpPr>
        <p:spPr>
          <a:xfrm>
            <a:off x="5494713" y="4457700"/>
            <a:ext cx="615142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57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5878" name="Straight Connector 15877"/>
          <p:cNvCxnSpPr/>
          <p:nvPr>
            <p:custDataLst>
              <p:tags r:id="rId63"/>
            </p:custDataLst>
          </p:nvPr>
        </p:nvCxnSpPr>
        <p:spPr>
          <a:xfrm>
            <a:off x="6109855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79" name="TextBox 15878"/>
          <p:cNvSpPr txBox="1"/>
          <p:nvPr>
            <p:custDataLst>
              <p:tags r:id="rId64"/>
            </p:custDataLst>
          </p:nvPr>
        </p:nvSpPr>
        <p:spPr>
          <a:xfrm>
            <a:off x="6109855" y="4457700"/>
            <a:ext cx="615142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65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5881" name="Straight Connector 15880"/>
          <p:cNvCxnSpPr/>
          <p:nvPr>
            <p:custDataLst>
              <p:tags r:id="rId65"/>
            </p:custDataLst>
          </p:nvPr>
        </p:nvCxnSpPr>
        <p:spPr>
          <a:xfrm>
            <a:off x="6724996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82" name="TextBox 15881"/>
          <p:cNvSpPr txBox="1"/>
          <p:nvPr>
            <p:custDataLst>
              <p:tags r:id="rId66"/>
            </p:custDataLst>
          </p:nvPr>
        </p:nvSpPr>
        <p:spPr>
          <a:xfrm>
            <a:off x="6724996" y="4457700"/>
            <a:ext cx="615142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73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5884" name="Straight Connector 15883"/>
          <p:cNvCxnSpPr/>
          <p:nvPr>
            <p:custDataLst>
              <p:tags r:id="rId67"/>
            </p:custDataLst>
          </p:nvPr>
        </p:nvCxnSpPr>
        <p:spPr>
          <a:xfrm>
            <a:off x="7340138" y="45212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7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86" name="TextBox 15885"/>
          <p:cNvSpPr txBox="1"/>
          <p:nvPr>
            <p:custDataLst>
              <p:tags r:id="rId68"/>
            </p:custDataLst>
          </p:nvPr>
        </p:nvSpPr>
        <p:spPr>
          <a:xfrm>
            <a:off x="7340138" y="4457700"/>
            <a:ext cx="615142" cy="381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t>81</a:t>
            </a:r>
            <a:endParaRPr 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888" name="Teardrop 15887"/>
          <p:cNvSpPr/>
          <p:nvPr>
            <p:custDataLst>
              <p:tags r:id="rId69"/>
            </p:custDataLst>
          </p:nvPr>
        </p:nvSpPr>
        <p:spPr>
          <a:xfrm>
            <a:off x="7022275" y="4794250"/>
            <a:ext cx="152400" cy="177800"/>
          </a:xfrm>
          <a:prstGeom prst="teardrop">
            <a:avLst/>
          </a:prstGeom>
          <a:solidFill>
            <a:srgbClr val="5C9650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1" name="TextBox 15890"/>
          <p:cNvSpPr txBox="1"/>
          <p:nvPr>
            <p:custDataLst>
              <p:tags r:id="rId70"/>
            </p:custDataLst>
          </p:nvPr>
        </p:nvSpPr>
        <p:spPr>
          <a:xfrm>
            <a:off x="6829458" y="5703346"/>
            <a:ext cx="538035" cy="147733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smtClean="0"/>
              <a:t>Target 5</a:t>
            </a:r>
            <a:endParaRPr lang="en-US" sz="1200" b="1"/>
          </a:p>
        </p:txBody>
      </p:sp>
      <p:sp>
        <p:nvSpPr>
          <p:cNvPr id="15893" name="TextBox 15892"/>
          <p:cNvSpPr txBox="1"/>
          <p:nvPr>
            <p:custDataLst>
              <p:tags r:id="rId71"/>
            </p:custDataLst>
          </p:nvPr>
        </p:nvSpPr>
        <p:spPr>
          <a:xfrm>
            <a:off x="6910924" y="5508669"/>
            <a:ext cx="375103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sz="1100" smtClean="0">
                <a:solidFill>
                  <a:schemeClr val="accent6"/>
                </a:solidFill>
              </a:rPr>
              <a:t>Oct 15</a:t>
            </a:r>
            <a:endParaRPr lang="en-US" sz="1100">
              <a:solidFill>
                <a:schemeClr val="accent6"/>
              </a:solidFill>
            </a:endParaRPr>
          </a:p>
        </p:txBody>
      </p:sp>
      <p:sp>
        <p:nvSpPr>
          <p:cNvPr id="15897" name="Teardrop 15896"/>
          <p:cNvSpPr/>
          <p:nvPr>
            <p:custDataLst>
              <p:tags r:id="rId72"/>
            </p:custDataLst>
          </p:nvPr>
        </p:nvSpPr>
        <p:spPr>
          <a:xfrm>
            <a:off x="5857900" y="4794250"/>
            <a:ext cx="152400" cy="177800"/>
          </a:xfrm>
          <a:prstGeom prst="teardrop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0" name="TextBox 15899"/>
          <p:cNvSpPr txBox="1"/>
          <p:nvPr>
            <p:custDataLst>
              <p:tags r:id="rId73"/>
            </p:custDataLst>
          </p:nvPr>
        </p:nvSpPr>
        <p:spPr>
          <a:xfrm>
            <a:off x="5665083" y="5703346"/>
            <a:ext cx="538035" cy="147733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smtClean="0"/>
              <a:t>Target 4</a:t>
            </a:r>
            <a:endParaRPr lang="en-US" sz="1200" b="1"/>
          </a:p>
        </p:txBody>
      </p:sp>
      <p:sp>
        <p:nvSpPr>
          <p:cNvPr id="15902" name="TextBox 15901"/>
          <p:cNvSpPr txBox="1"/>
          <p:nvPr>
            <p:custDataLst>
              <p:tags r:id="rId74"/>
            </p:custDataLst>
          </p:nvPr>
        </p:nvSpPr>
        <p:spPr>
          <a:xfrm>
            <a:off x="5806661" y="5508669"/>
            <a:ext cx="254878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sz="1100" smtClean="0">
                <a:solidFill>
                  <a:schemeClr val="accent2"/>
                </a:solidFill>
              </a:rPr>
              <a:t>Jul 1</a:t>
            </a:r>
            <a:endParaRPr lang="en-US" sz="1100">
              <a:solidFill>
                <a:schemeClr val="accent2"/>
              </a:solidFill>
            </a:endParaRPr>
          </a:p>
        </p:txBody>
      </p:sp>
      <p:sp>
        <p:nvSpPr>
          <p:cNvPr id="15907" name="Teardrop 15906"/>
          <p:cNvSpPr/>
          <p:nvPr>
            <p:custDataLst>
              <p:tags r:id="rId75"/>
            </p:custDataLst>
          </p:nvPr>
        </p:nvSpPr>
        <p:spPr>
          <a:xfrm>
            <a:off x="3858689" y="4794250"/>
            <a:ext cx="152400" cy="177800"/>
          </a:xfrm>
          <a:prstGeom prst="teardrop">
            <a:avLst/>
          </a:prstGeom>
          <a:solidFill>
            <a:srgbClr val="286C94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0" name="TextBox 15909"/>
          <p:cNvSpPr txBox="1"/>
          <p:nvPr>
            <p:custDataLst>
              <p:tags r:id="rId76"/>
            </p:custDataLst>
          </p:nvPr>
        </p:nvSpPr>
        <p:spPr>
          <a:xfrm>
            <a:off x="3665872" y="5281027"/>
            <a:ext cx="538035" cy="147733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smtClean="0"/>
              <a:t>Target 3</a:t>
            </a:r>
            <a:endParaRPr lang="en-US" sz="1200" b="1"/>
          </a:p>
        </p:txBody>
      </p:sp>
      <p:sp>
        <p:nvSpPr>
          <p:cNvPr id="15912" name="TextBox 15911"/>
          <p:cNvSpPr txBox="1"/>
          <p:nvPr>
            <p:custDataLst>
              <p:tags r:id="rId77"/>
            </p:custDataLst>
          </p:nvPr>
        </p:nvSpPr>
        <p:spPr>
          <a:xfrm>
            <a:off x="3789817" y="5086350"/>
            <a:ext cx="290144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sz="1100" smtClean="0">
                <a:solidFill>
                  <a:schemeClr val="tx2"/>
                </a:solidFill>
              </a:rPr>
              <a:t>Jan 1</a:t>
            </a:r>
            <a:endParaRPr lang="en-US" sz="1100">
              <a:solidFill>
                <a:schemeClr val="tx2"/>
              </a:solidFill>
            </a:endParaRPr>
          </a:p>
        </p:txBody>
      </p:sp>
      <p:sp>
        <p:nvSpPr>
          <p:cNvPr id="15916" name="Teardrop 15915"/>
          <p:cNvSpPr/>
          <p:nvPr>
            <p:custDataLst>
              <p:tags r:id="rId78"/>
            </p:custDataLst>
          </p:nvPr>
        </p:nvSpPr>
        <p:spPr>
          <a:xfrm>
            <a:off x="2848099" y="4794250"/>
            <a:ext cx="152400" cy="177800"/>
          </a:xfrm>
          <a:prstGeom prst="teardrop">
            <a:avLst/>
          </a:prstGeom>
          <a:solidFill>
            <a:srgbClr val="286C94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9" name="TextBox 15918"/>
          <p:cNvSpPr txBox="1"/>
          <p:nvPr>
            <p:custDataLst>
              <p:tags r:id="rId79"/>
            </p:custDataLst>
          </p:nvPr>
        </p:nvSpPr>
        <p:spPr>
          <a:xfrm>
            <a:off x="2655282" y="5703346"/>
            <a:ext cx="538035" cy="147733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smtClean="0"/>
              <a:t>Target 2</a:t>
            </a:r>
            <a:endParaRPr lang="en-US" sz="1200" b="1"/>
          </a:p>
        </p:txBody>
      </p:sp>
      <p:sp>
        <p:nvSpPr>
          <p:cNvPr id="15922" name="TextBox 15921"/>
          <p:cNvSpPr txBox="1"/>
          <p:nvPr>
            <p:custDataLst>
              <p:tags r:id="rId80"/>
            </p:custDataLst>
          </p:nvPr>
        </p:nvSpPr>
        <p:spPr>
          <a:xfrm>
            <a:off x="2772815" y="5508669"/>
            <a:ext cx="302968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sz="1100" smtClean="0">
                <a:solidFill>
                  <a:schemeClr val="tx2"/>
                </a:solidFill>
              </a:rPr>
              <a:t>Oct 1</a:t>
            </a:r>
            <a:endParaRPr lang="en-US" sz="1100">
              <a:solidFill>
                <a:schemeClr val="tx2"/>
              </a:solidFill>
            </a:endParaRPr>
          </a:p>
        </p:txBody>
      </p:sp>
      <p:sp>
        <p:nvSpPr>
          <p:cNvPr id="15927" name="Teardrop 15926"/>
          <p:cNvSpPr/>
          <p:nvPr>
            <p:custDataLst>
              <p:tags r:id="rId81"/>
            </p:custDataLst>
          </p:nvPr>
        </p:nvSpPr>
        <p:spPr>
          <a:xfrm>
            <a:off x="1485999" y="4794250"/>
            <a:ext cx="152400" cy="177800"/>
          </a:xfrm>
          <a:prstGeom prst="teardrop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0" name="TextBox 15929"/>
          <p:cNvSpPr txBox="1"/>
          <p:nvPr>
            <p:custDataLst>
              <p:tags r:id="rId82"/>
            </p:custDataLst>
          </p:nvPr>
        </p:nvSpPr>
        <p:spPr>
          <a:xfrm>
            <a:off x="1293182" y="5300077"/>
            <a:ext cx="538035" cy="147733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smtClean="0"/>
              <a:t>Target 1</a:t>
            </a:r>
            <a:endParaRPr lang="en-US" sz="1200" b="1"/>
          </a:p>
        </p:txBody>
      </p:sp>
      <p:sp>
        <p:nvSpPr>
          <p:cNvPr id="15932" name="TextBox 15931"/>
          <p:cNvSpPr txBox="1"/>
          <p:nvPr>
            <p:custDataLst>
              <p:tags r:id="rId83"/>
            </p:custDataLst>
          </p:nvPr>
        </p:nvSpPr>
        <p:spPr>
          <a:xfrm>
            <a:off x="1348198" y="5105400"/>
            <a:ext cx="428002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sz="1100" smtClean="0">
                <a:solidFill>
                  <a:schemeClr val="accent2"/>
                </a:solidFill>
              </a:rPr>
              <a:t>May 30</a:t>
            </a:r>
            <a:endParaRPr lang="en-US" sz="1100">
              <a:solidFill>
                <a:schemeClr val="accent2"/>
              </a:solidFill>
            </a:endParaRPr>
          </a:p>
        </p:txBody>
      </p:sp>
      <p:sp>
        <p:nvSpPr>
          <p:cNvPr id="15938" name="TextBox 15937" hidden="1"/>
          <p:cNvSpPr txBox="1"/>
          <p:nvPr>
            <p:custDataLst>
              <p:tags r:id="rId84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40" name="TextBox 15939" hidden="1"/>
          <p:cNvSpPr txBox="1"/>
          <p:nvPr>
            <p:custDataLst>
              <p:tags r:id="rId85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45" name="TextBox 15944" hidden="1"/>
          <p:cNvSpPr txBox="1"/>
          <p:nvPr>
            <p:custDataLst>
              <p:tags r:id="rId86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47" name="TextBox 15946" hidden="1"/>
          <p:cNvSpPr txBox="1"/>
          <p:nvPr>
            <p:custDataLst>
              <p:tags r:id="rId87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49" name="TextBox 15948"/>
          <p:cNvSpPr txBox="1"/>
          <p:nvPr>
            <p:custDataLst>
              <p:tags r:id="rId88"/>
            </p:custDataLst>
          </p:nvPr>
        </p:nvSpPr>
        <p:spPr>
          <a:xfrm>
            <a:off x="8018780" y="4069080"/>
            <a:ext cx="856004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mtClean="0">
                <a:solidFill>
                  <a:srgbClr val="AC2F3C"/>
                </a:solidFill>
              </a:rPr>
              <a:t>Phase 10 Here </a:t>
            </a:r>
            <a:endParaRPr lang="en-US" sz="1100" b="1">
              <a:solidFill>
                <a:srgbClr val="AC2F3C"/>
              </a:solidFill>
            </a:endParaRPr>
          </a:p>
        </p:txBody>
      </p:sp>
      <p:sp>
        <p:nvSpPr>
          <p:cNvPr id="15953" name="TextBox 15952" hidden="1"/>
          <p:cNvSpPr txBox="1"/>
          <p:nvPr>
            <p:custDataLst>
              <p:tags r:id="rId89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55" name="TextBox 15954" hidden="1"/>
          <p:cNvSpPr txBox="1"/>
          <p:nvPr>
            <p:custDataLst>
              <p:tags r:id="rId90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57" name="TextBox 15956" hidden="1"/>
          <p:cNvSpPr txBox="1"/>
          <p:nvPr>
            <p:custDataLst>
              <p:tags r:id="rId91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59" name="TextBox 15958" hidden="1"/>
          <p:cNvSpPr txBox="1"/>
          <p:nvPr>
            <p:custDataLst>
              <p:tags r:id="rId92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61" name="TextBox 15960"/>
          <p:cNvSpPr txBox="1"/>
          <p:nvPr>
            <p:custDataLst>
              <p:tags r:id="rId93"/>
            </p:custDataLst>
          </p:nvPr>
        </p:nvSpPr>
        <p:spPr>
          <a:xfrm>
            <a:off x="6933704" y="4051300"/>
            <a:ext cx="1021574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000" b="1" smtClean="0">
                <a:solidFill>
                  <a:schemeClr val="bg1"/>
                </a:solidFill>
              </a:rPr>
              <a:t>13.2 wks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5964" name="TextBox 15963" hidden="1"/>
          <p:cNvSpPr txBox="1"/>
          <p:nvPr>
            <p:custDataLst>
              <p:tags r:id="rId94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66" name="TextBox 15965" hidden="1"/>
          <p:cNvSpPr txBox="1"/>
          <p:nvPr>
            <p:custDataLst>
              <p:tags r:id="rId95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76" name="TextBox 15975" hidden="1"/>
          <p:cNvSpPr txBox="1"/>
          <p:nvPr>
            <p:custDataLst>
              <p:tags r:id="rId96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78" name="TextBox 15977" hidden="1"/>
          <p:cNvSpPr txBox="1"/>
          <p:nvPr>
            <p:custDataLst>
              <p:tags r:id="rId97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83" name="TextBox 15982" hidden="1"/>
          <p:cNvSpPr txBox="1"/>
          <p:nvPr>
            <p:custDataLst>
              <p:tags r:id="rId98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85" name="TextBox 15984" hidden="1"/>
          <p:cNvSpPr txBox="1"/>
          <p:nvPr>
            <p:custDataLst>
              <p:tags r:id="rId99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88" name="TextBox 15987"/>
          <p:cNvSpPr txBox="1"/>
          <p:nvPr>
            <p:custDataLst>
              <p:tags r:id="rId100"/>
            </p:custDataLst>
          </p:nvPr>
        </p:nvSpPr>
        <p:spPr>
          <a:xfrm>
            <a:off x="7172960" y="3738880"/>
            <a:ext cx="795089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mtClean="0">
                <a:solidFill>
                  <a:srgbClr val="AC2F3C"/>
                </a:solidFill>
              </a:rPr>
              <a:t>Phase 9 Here </a:t>
            </a:r>
            <a:endParaRPr lang="en-US" sz="1100" b="1">
              <a:solidFill>
                <a:srgbClr val="AC2F3C"/>
              </a:solidFill>
            </a:endParaRPr>
          </a:p>
        </p:txBody>
      </p:sp>
      <p:sp>
        <p:nvSpPr>
          <p:cNvPr id="15992" name="TextBox 15991" hidden="1"/>
          <p:cNvSpPr txBox="1"/>
          <p:nvPr>
            <p:custDataLst>
              <p:tags r:id="rId101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94" name="TextBox 15993" hidden="1"/>
          <p:cNvSpPr txBox="1"/>
          <p:nvPr>
            <p:custDataLst>
              <p:tags r:id="rId102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96" name="TextBox 15995" hidden="1"/>
          <p:cNvSpPr txBox="1"/>
          <p:nvPr>
            <p:custDataLst>
              <p:tags r:id="rId103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5998" name="TextBox 15997" hidden="1"/>
          <p:cNvSpPr txBox="1"/>
          <p:nvPr>
            <p:custDataLst>
              <p:tags r:id="rId104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00" name="TextBox 15999"/>
          <p:cNvSpPr txBox="1"/>
          <p:nvPr>
            <p:custDataLst>
              <p:tags r:id="rId105"/>
            </p:custDataLst>
          </p:nvPr>
        </p:nvSpPr>
        <p:spPr>
          <a:xfrm>
            <a:off x="6615150" y="3721100"/>
            <a:ext cx="494310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000" b="1" smtClean="0">
                <a:solidFill>
                  <a:schemeClr val="bg1"/>
                </a:solidFill>
              </a:rPr>
              <a:t>6.4 wks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003" name="TextBox 16002" hidden="1"/>
          <p:cNvSpPr txBox="1"/>
          <p:nvPr>
            <p:custDataLst>
              <p:tags r:id="rId106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05" name="TextBox 16004" hidden="1"/>
          <p:cNvSpPr txBox="1"/>
          <p:nvPr>
            <p:custDataLst>
              <p:tags r:id="rId107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14" name="TextBox 16013" hidden="1"/>
          <p:cNvSpPr txBox="1"/>
          <p:nvPr>
            <p:custDataLst>
              <p:tags r:id="rId108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16" name="TextBox 16015" hidden="1"/>
          <p:cNvSpPr txBox="1"/>
          <p:nvPr>
            <p:custDataLst>
              <p:tags r:id="rId109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21" name="TextBox 16020" hidden="1"/>
          <p:cNvSpPr txBox="1"/>
          <p:nvPr>
            <p:custDataLst>
              <p:tags r:id="rId110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23" name="TextBox 16022" hidden="1"/>
          <p:cNvSpPr txBox="1"/>
          <p:nvPr>
            <p:custDataLst>
              <p:tags r:id="rId111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25" name="TextBox 16024"/>
          <p:cNvSpPr txBox="1"/>
          <p:nvPr>
            <p:custDataLst>
              <p:tags r:id="rId112"/>
            </p:custDataLst>
          </p:nvPr>
        </p:nvSpPr>
        <p:spPr>
          <a:xfrm>
            <a:off x="7008190" y="3408680"/>
            <a:ext cx="793487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mtClean="0">
                <a:solidFill>
                  <a:srgbClr val="AC2F3C"/>
                </a:solidFill>
              </a:rPr>
              <a:t>Phase 8 Here </a:t>
            </a:r>
            <a:endParaRPr lang="en-US" sz="1100" b="1">
              <a:solidFill>
                <a:srgbClr val="AC2F3C"/>
              </a:solidFill>
            </a:endParaRPr>
          </a:p>
        </p:txBody>
      </p:sp>
      <p:sp>
        <p:nvSpPr>
          <p:cNvPr id="16028" name="TextBox 16027" hidden="1"/>
          <p:cNvSpPr txBox="1"/>
          <p:nvPr>
            <p:custDataLst>
              <p:tags r:id="rId113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30" name="TextBox 16029" hidden="1"/>
          <p:cNvSpPr txBox="1"/>
          <p:nvPr>
            <p:custDataLst>
              <p:tags r:id="rId114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32" name="TextBox 16031" hidden="1"/>
          <p:cNvSpPr txBox="1"/>
          <p:nvPr>
            <p:custDataLst>
              <p:tags r:id="rId115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34" name="TextBox 16033" hidden="1"/>
          <p:cNvSpPr txBox="1"/>
          <p:nvPr>
            <p:custDataLst>
              <p:tags r:id="rId116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36" name="TextBox 16035"/>
          <p:cNvSpPr txBox="1"/>
          <p:nvPr>
            <p:custDataLst>
              <p:tags r:id="rId117"/>
            </p:custDataLst>
          </p:nvPr>
        </p:nvSpPr>
        <p:spPr>
          <a:xfrm>
            <a:off x="5582589" y="3390900"/>
            <a:ext cx="1362100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000" b="1" smtClean="0">
                <a:solidFill>
                  <a:schemeClr val="bg1"/>
                </a:solidFill>
              </a:rPr>
              <a:t>18 wks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039" name="TextBox 16038" hidden="1"/>
          <p:cNvSpPr txBox="1"/>
          <p:nvPr>
            <p:custDataLst>
              <p:tags r:id="rId118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41" name="TextBox 16040" hidden="1"/>
          <p:cNvSpPr txBox="1"/>
          <p:nvPr>
            <p:custDataLst>
              <p:tags r:id="rId119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50" name="TextBox 16049" hidden="1"/>
          <p:cNvSpPr txBox="1"/>
          <p:nvPr>
            <p:custDataLst>
              <p:tags r:id="rId120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52" name="TextBox 16051" hidden="1"/>
          <p:cNvSpPr txBox="1"/>
          <p:nvPr>
            <p:custDataLst>
              <p:tags r:id="rId121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57" name="TextBox 16056" hidden="1"/>
          <p:cNvSpPr txBox="1"/>
          <p:nvPr>
            <p:custDataLst>
              <p:tags r:id="rId122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59" name="TextBox 16058" hidden="1"/>
          <p:cNvSpPr txBox="1"/>
          <p:nvPr>
            <p:custDataLst>
              <p:tags r:id="rId123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61" name="TextBox 16060"/>
          <p:cNvSpPr txBox="1"/>
          <p:nvPr>
            <p:custDataLst>
              <p:tags r:id="rId124"/>
            </p:custDataLst>
          </p:nvPr>
        </p:nvSpPr>
        <p:spPr>
          <a:xfrm>
            <a:off x="5997600" y="3078480"/>
            <a:ext cx="782265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mtClean="0">
                <a:solidFill>
                  <a:srgbClr val="1F6086"/>
                </a:solidFill>
              </a:rPr>
              <a:t>Phase 7 Here </a:t>
            </a:r>
            <a:endParaRPr lang="en-US" sz="1100" b="1">
              <a:solidFill>
                <a:srgbClr val="1F6086"/>
              </a:solidFill>
            </a:endParaRPr>
          </a:p>
        </p:txBody>
      </p:sp>
      <p:sp>
        <p:nvSpPr>
          <p:cNvPr id="16064" name="TextBox 16063" hidden="1"/>
          <p:cNvSpPr txBox="1"/>
          <p:nvPr>
            <p:custDataLst>
              <p:tags r:id="rId125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66" name="TextBox 16065" hidden="1"/>
          <p:cNvSpPr txBox="1"/>
          <p:nvPr>
            <p:custDataLst>
              <p:tags r:id="rId126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68" name="TextBox 16067" hidden="1"/>
          <p:cNvSpPr txBox="1"/>
          <p:nvPr>
            <p:custDataLst>
              <p:tags r:id="rId127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70" name="TextBox 16069" hidden="1"/>
          <p:cNvSpPr txBox="1"/>
          <p:nvPr>
            <p:custDataLst>
              <p:tags r:id="rId128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72" name="TextBox 16071"/>
          <p:cNvSpPr txBox="1"/>
          <p:nvPr>
            <p:custDataLst>
              <p:tags r:id="rId129"/>
            </p:custDataLst>
          </p:nvPr>
        </p:nvSpPr>
        <p:spPr>
          <a:xfrm>
            <a:off x="3934889" y="3060700"/>
            <a:ext cx="1999211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000" b="1" smtClean="0">
                <a:solidFill>
                  <a:schemeClr val="bg1"/>
                </a:solidFill>
              </a:rPr>
              <a:t>26 wks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075" name="TextBox 16074" hidden="1"/>
          <p:cNvSpPr txBox="1"/>
          <p:nvPr>
            <p:custDataLst>
              <p:tags r:id="rId130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77" name="TextBox 16076" hidden="1"/>
          <p:cNvSpPr txBox="1"/>
          <p:nvPr>
            <p:custDataLst>
              <p:tags r:id="rId131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86" name="TextBox 16085" hidden="1"/>
          <p:cNvSpPr txBox="1"/>
          <p:nvPr>
            <p:custDataLst>
              <p:tags r:id="rId132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88" name="TextBox 16087" hidden="1"/>
          <p:cNvSpPr txBox="1"/>
          <p:nvPr>
            <p:custDataLst>
              <p:tags r:id="rId133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93" name="TextBox 16092" hidden="1"/>
          <p:cNvSpPr txBox="1"/>
          <p:nvPr>
            <p:custDataLst>
              <p:tags r:id="rId134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95" name="TextBox 16094" hidden="1"/>
          <p:cNvSpPr txBox="1"/>
          <p:nvPr>
            <p:custDataLst>
              <p:tags r:id="rId135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097" name="TextBox 16096"/>
          <p:cNvSpPr txBox="1"/>
          <p:nvPr>
            <p:custDataLst>
              <p:tags r:id="rId136"/>
            </p:custDataLst>
          </p:nvPr>
        </p:nvSpPr>
        <p:spPr>
          <a:xfrm>
            <a:off x="5657075" y="2748280"/>
            <a:ext cx="766235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mtClean="0">
                <a:solidFill>
                  <a:srgbClr val="1F6086"/>
                </a:solidFill>
              </a:rPr>
              <a:t>Phase 6 Here</a:t>
            </a:r>
            <a:endParaRPr lang="en-US" sz="1100" b="1">
              <a:solidFill>
                <a:srgbClr val="1F6086"/>
              </a:solidFill>
            </a:endParaRPr>
          </a:p>
        </p:txBody>
      </p:sp>
      <p:sp>
        <p:nvSpPr>
          <p:cNvPr id="16100" name="TextBox 16099" hidden="1"/>
          <p:cNvSpPr txBox="1"/>
          <p:nvPr>
            <p:custDataLst>
              <p:tags r:id="rId137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02" name="TextBox 16101" hidden="1"/>
          <p:cNvSpPr txBox="1"/>
          <p:nvPr>
            <p:custDataLst>
              <p:tags r:id="rId138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04" name="TextBox 16103" hidden="1"/>
          <p:cNvSpPr txBox="1"/>
          <p:nvPr>
            <p:custDataLst>
              <p:tags r:id="rId139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06" name="TextBox 16105" hidden="1"/>
          <p:cNvSpPr txBox="1"/>
          <p:nvPr>
            <p:custDataLst>
              <p:tags r:id="rId140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08" name="TextBox 16107"/>
          <p:cNvSpPr txBox="1"/>
          <p:nvPr>
            <p:custDataLst>
              <p:tags r:id="rId141"/>
            </p:custDataLst>
          </p:nvPr>
        </p:nvSpPr>
        <p:spPr>
          <a:xfrm>
            <a:off x="2924298" y="2730500"/>
            <a:ext cx="266927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000" b="1" smtClean="0">
                <a:solidFill>
                  <a:schemeClr val="bg1"/>
                </a:solidFill>
              </a:rPr>
              <a:t>34.6 wks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111" name="TextBox 16110" hidden="1"/>
          <p:cNvSpPr txBox="1"/>
          <p:nvPr>
            <p:custDataLst>
              <p:tags r:id="rId142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13" name="TextBox 16112" hidden="1"/>
          <p:cNvSpPr txBox="1"/>
          <p:nvPr>
            <p:custDataLst>
              <p:tags r:id="rId143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22" name="TextBox 16121" hidden="1"/>
          <p:cNvSpPr txBox="1"/>
          <p:nvPr>
            <p:custDataLst>
              <p:tags r:id="rId144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24" name="TextBox 16123" hidden="1"/>
          <p:cNvSpPr txBox="1"/>
          <p:nvPr>
            <p:custDataLst>
              <p:tags r:id="rId145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29" name="TextBox 16128" hidden="1"/>
          <p:cNvSpPr txBox="1"/>
          <p:nvPr>
            <p:custDataLst>
              <p:tags r:id="rId146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31" name="TextBox 16130" hidden="1"/>
          <p:cNvSpPr txBox="1"/>
          <p:nvPr>
            <p:custDataLst>
              <p:tags r:id="rId147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33" name="TextBox 16132"/>
          <p:cNvSpPr txBox="1"/>
          <p:nvPr>
            <p:custDataLst>
              <p:tags r:id="rId148"/>
            </p:custDataLst>
          </p:nvPr>
        </p:nvSpPr>
        <p:spPr>
          <a:xfrm>
            <a:off x="5657075" y="2418080"/>
            <a:ext cx="788677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mtClean="0">
                <a:solidFill>
                  <a:srgbClr val="1F6086"/>
                </a:solidFill>
              </a:rPr>
              <a:t>Phase 5 Here </a:t>
            </a:r>
            <a:endParaRPr lang="en-US" sz="1100" b="1">
              <a:solidFill>
                <a:srgbClr val="1F6086"/>
              </a:solidFill>
            </a:endParaRPr>
          </a:p>
        </p:txBody>
      </p:sp>
      <p:sp>
        <p:nvSpPr>
          <p:cNvPr id="16136" name="TextBox 16135" hidden="1"/>
          <p:cNvSpPr txBox="1"/>
          <p:nvPr>
            <p:custDataLst>
              <p:tags r:id="rId149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38" name="TextBox 16137" hidden="1"/>
          <p:cNvSpPr txBox="1"/>
          <p:nvPr>
            <p:custDataLst>
              <p:tags r:id="rId150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40" name="TextBox 16139" hidden="1"/>
          <p:cNvSpPr txBox="1"/>
          <p:nvPr>
            <p:custDataLst>
              <p:tags r:id="rId151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42" name="TextBox 16141" hidden="1"/>
          <p:cNvSpPr txBox="1"/>
          <p:nvPr>
            <p:custDataLst>
              <p:tags r:id="rId152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44" name="TextBox 16143"/>
          <p:cNvSpPr txBox="1"/>
          <p:nvPr>
            <p:custDataLst>
              <p:tags r:id="rId153"/>
            </p:custDataLst>
          </p:nvPr>
        </p:nvSpPr>
        <p:spPr>
          <a:xfrm>
            <a:off x="2924298" y="2400300"/>
            <a:ext cx="266927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000" b="1" smtClean="0">
                <a:solidFill>
                  <a:schemeClr val="bg1"/>
                </a:solidFill>
              </a:rPr>
              <a:t>34.6 wks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147" name="TextBox 16146" hidden="1"/>
          <p:cNvSpPr txBox="1"/>
          <p:nvPr>
            <p:custDataLst>
              <p:tags r:id="rId154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49" name="TextBox 16148" hidden="1"/>
          <p:cNvSpPr txBox="1"/>
          <p:nvPr>
            <p:custDataLst>
              <p:tags r:id="rId155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58" name="TextBox 16157" hidden="1"/>
          <p:cNvSpPr txBox="1"/>
          <p:nvPr>
            <p:custDataLst>
              <p:tags r:id="rId156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60" name="TextBox 16159" hidden="1"/>
          <p:cNvSpPr txBox="1"/>
          <p:nvPr>
            <p:custDataLst>
              <p:tags r:id="rId157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65" name="TextBox 16164" hidden="1"/>
          <p:cNvSpPr txBox="1"/>
          <p:nvPr>
            <p:custDataLst>
              <p:tags r:id="rId158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67" name="TextBox 16166" hidden="1"/>
          <p:cNvSpPr txBox="1"/>
          <p:nvPr>
            <p:custDataLst>
              <p:tags r:id="rId159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69" name="TextBox 16168"/>
          <p:cNvSpPr txBox="1"/>
          <p:nvPr>
            <p:custDataLst>
              <p:tags r:id="rId160"/>
            </p:custDataLst>
          </p:nvPr>
        </p:nvSpPr>
        <p:spPr>
          <a:xfrm>
            <a:off x="3976419" y="2087880"/>
            <a:ext cx="793487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mtClean="0">
                <a:solidFill>
                  <a:srgbClr val="FF9816"/>
                </a:solidFill>
              </a:rPr>
              <a:t>Phase 4 Here </a:t>
            </a:r>
            <a:endParaRPr lang="en-US" sz="1100" b="1">
              <a:solidFill>
                <a:srgbClr val="FF9816"/>
              </a:solidFill>
            </a:endParaRPr>
          </a:p>
        </p:txBody>
      </p:sp>
      <p:sp>
        <p:nvSpPr>
          <p:cNvPr id="16172" name="TextBox 16171" hidden="1"/>
          <p:cNvSpPr txBox="1"/>
          <p:nvPr>
            <p:custDataLst>
              <p:tags r:id="rId161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74" name="TextBox 16173" hidden="1"/>
          <p:cNvSpPr txBox="1"/>
          <p:nvPr>
            <p:custDataLst>
              <p:tags r:id="rId162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76" name="TextBox 16175" hidden="1"/>
          <p:cNvSpPr txBox="1"/>
          <p:nvPr>
            <p:custDataLst>
              <p:tags r:id="rId163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78" name="TextBox 16177" hidden="1"/>
          <p:cNvSpPr txBox="1"/>
          <p:nvPr>
            <p:custDataLst>
              <p:tags r:id="rId164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80" name="TextBox 16179"/>
          <p:cNvSpPr txBox="1"/>
          <p:nvPr>
            <p:custDataLst>
              <p:tags r:id="rId165"/>
            </p:custDataLst>
          </p:nvPr>
        </p:nvSpPr>
        <p:spPr>
          <a:xfrm>
            <a:off x="2254233" y="2070100"/>
            <a:ext cx="165868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000" b="1" smtClean="0">
                <a:solidFill>
                  <a:schemeClr val="bg1"/>
                </a:solidFill>
              </a:rPr>
              <a:t>21.4 wks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183" name="TextBox 16182" hidden="1"/>
          <p:cNvSpPr txBox="1"/>
          <p:nvPr>
            <p:custDataLst>
              <p:tags r:id="rId166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85" name="TextBox 16184" hidden="1"/>
          <p:cNvSpPr txBox="1"/>
          <p:nvPr>
            <p:custDataLst>
              <p:tags r:id="rId167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94" name="TextBox 16193" hidden="1"/>
          <p:cNvSpPr txBox="1"/>
          <p:nvPr>
            <p:custDataLst>
              <p:tags r:id="rId168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196" name="TextBox 16195" hidden="1"/>
          <p:cNvSpPr txBox="1"/>
          <p:nvPr>
            <p:custDataLst>
              <p:tags r:id="rId169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01" name="TextBox 16200" hidden="1"/>
          <p:cNvSpPr txBox="1"/>
          <p:nvPr>
            <p:custDataLst>
              <p:tags r:id="rId170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03" name="TextBox 16202" hidden="1"/>
          <p:cNvSpPr txBox="1"/>
          <p:nvPr>
            <p:custDataLst>
              <p:tags r:id="rId171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05" name="TextBox 16204"/>
          <p:cNvSpPr txBox="1"/>
          <p:nvPr>
            <p:custDataLst>
              <p:tags r:id="rId172"/>
            </p:custDataLst>
          </p:nvPr>
        </p:nvSpPr>
        <p:spPr>
          <a:xfrm>
            <a:off x="2669243" y="1757680"/>
            <a:ext cx="785471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mtClean="0">
                <a:solidFill>
                  <a:srgbClr val="FF9816"/>
                </a:solidFill>
              </a:rPr>
              <a:t>Phase 3 Here </a:t>
            </a:r>
            <a:endParaRPr lang="en-US" sz="1100" b="1">
              <a:solidFill>
                <a:srgbClr val="FF9816"/>
              </a:solidFill>
            </a:endParaRPr>
          </a:p>
        </p:txBody>
      </p:sp>
      <p:sp>
        <p:nvSpPr>
          <p:cNvPr id="16208" name="TextBox 16207" hidden="1"/>
          <p:cNvSpPr txBox="1"/>
          <p:nvPr>
            <p:custDataLst>
              <p:tags r:id="rId173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10" name="TextBox 16209" hidden="1"/>
          <p:cNvSpPr txBox="1"/>
          <p:nvPr>
            <p:custDataLst>
              <p:tags r:id="rId174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12" name="TextBox 16211" hidden="1"/>
          <p:cNvSpPr txBox="1"/>
          <p:nvPr>
            <p:custDataLst>
              <p:tags r:id="rId175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14" name="TextBox 16213" hidden="1"/>
          <p:cNvSpPr txBox="1"/>
          <p:nvPr>
            <p:custDataLst>
              <p:tags r:id="rId176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16" name="TextBox 16215"/>
          <p:cNvSpPr txBox="1"/>
          <p:nvPr>
            <p:custDataLst>
              <p:tags r:id="rId177"/>
            </p:custDataLst>
          </p:nvPr>
        </p:nvSpPr>
        <p:spPr>
          <a:xfrm>
            <a:off x="1584168" y="1739900"/>
            <a:ext cx="1021575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000" b="1" smtClean="0">
                <a:solidFill>
                  <a:schemeClr val="bg1"/>
                </a:solidFill>
              </a:rPr>
              <a:t>13.4 wks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219" name="TextBox 16218" hidden="1"/>
          <p:cNvSpPr txBox="1"/>
          <p:nvPr>
            <p:custDataLst>
              <p:tags r:id="rId178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21" name="TextBox 16220" hidden="1"/>
          <p:cNvSpPr txBox="1"/>
          <p:nvPr>
            <p:custDataLst>
              <p:tags r:id="rId179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30" name="TextBox 16229" hidden="1"/>
          <p:cNvSpPr txBox="1"/>
          <p:nvPr>
            <p:custDataLst>
              <p:tags r:id="rId180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32" name="TextBox 16231" hidden="1"/>
          <p:cNvSpPr txBox="1"/>
          <p:nvPr>
            <p:custDataLst>
              <p:tags r:id="rId181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37" name="TextBox 16236" hidden="1"/>
          <p:cNvSpPr txBox="1"/>
          <p:nvPr>
            <p:custDataLst>
              <p:tags r:id="rId182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39" name="TextBox 16238" hidden="1"/>
          <p:cNvSpPr txBox="1"/>
          <p:nvPr>
            <p:custDataLst>
              <p:tags r:id="rId183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41" name="TextBox 16240"/>
          <p:cNvSpPr txBox="1"/>
          <p:nvPr>
            <p:custDataLst>
              <p:tags r:id="rId184"/>
            </p:custDataLst>
          </p:nvPr>
        </p:nvSpPr>
        <p:spPr>
          <a:xfrm>
            <a:off x="2383642" y="1427480"/>
            <a:ext cx="793487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mtClean="0">
                <a:solidFill>
                  <a:srgbClr val="59944D"/>
                </a:solidFill>
              </a:rPr>
              <a:t>Phase 2 Here </a:t>
            </a:r>
            <a:endParaRPr lang="en-US" sz="1100" b="1">
              <a:solidFill>
                <a:srgbClr val="59944D"/>
              </a:solidFill>
            </a:endParaRPr>
          </a:p>
        </p:txBody>
      </p:sp>
      <p:sp>
        <p:nvSpPr>
          <p:cNvPr id="16244" name="TextBox 16243" hidden="1"/>
          <p:cNvSpPr txBox="1"/>
          <p:nvPr>
            <p:custDataLst>
              <p:tags r:id="rId185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46" name="TextBox 16245" hidden="1"/>
          <p:cNvSpPr txBox="1"/>
          <p:nvPr>
            <p:custDataLst>
              <p:tags r:id="rId186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48" name="TextBox 16247" hidden="1"/>
          <p:cNvSpPr txBox="1"/>
          <p:nvPr>
            <p:custDataLst>
              <p:tags r:id="rId187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50" name="TextBox 16249" hidden="1"/>
          <p:cNvSpPr txBox="1"/>
          <p:nvPr>
            <p:custDataLst>
              <p:tags r:id="rId188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52" name="TextBox 16251"/>
          <p:cNvSpPr txBox="1"/>
          <p:nvPr>
            <p:custDataLst>
              <p:tags r:id="rId189"/>
            </p:custDataLst>
          </p:nvPr>
        </p:nvSpPr>
        <p:spPr>
          <a:xfrm>
            <a:off x="1584168" y="1409700"/>
            <a:ext cx="735973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000" b="1" smtClean="0">
                <a:solidFill>
                  <a:schemeClr val="bg1"/>
                </a:solidFill>
              </a:rPr>
              <a:t>9.8 wks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255" name="TextBox 16254" hidden="1"/>
          <p:cNvSpPr txBox="1"/>
          <p:nvPr>
            <p:custDataLst>
              <p:tags r:id="rId190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57" name="TextBox 16256" hidden="1"/>
          <p:cNvSpPr txBox="1"/>
          <p:nvPr>
            <p:custDataLst>
              <p:tags r:id="rId191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66" name="TextBox 16265" hidden="1"/>
          <p:cNvSpPr txBox="1"/>
          <p:nvPr>
            <p:custDataLst>
              <p:tags r:id="rId192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68" name="TextBox 16267" hidden="1"/>
          <p:cNvSpPr txBox="1"/>
          <p:nvPr>
            <p:custDataLst>
              <p:tags r:id="rId193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73" name="TextBox 16272" hidden="1"/>
          <p:cNvSpPr txBox="1"/>
          <p:nvPr>
            <p:custDataLst>
              <p:tags r:id="rId194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75" name="TextBox 16274" hidden="1"/>
          <p:cNvSpPr txBox="1"/>
          <p:nvPr>
            <p:custDataLst>
              <p:tags r:id="rId195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77" name="TextBox 16276"/>
          <p:cNvSpPr txBox="1"/>
          <p:nvPr>
            <p:custDataLst>
              <p:tags r:id="rId196"/>
            </p:custDataLst>
          </p:nvPr>
        </p:nvSpPr>
        <p:spPr>
          <a:xfrm>
            <a:off x="1889331" y="1097280"/>
            <a:ext cx="783869" cy="167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mtClean="0">
                <a:solidFill>
                  <a:srgbClr val="59944D"/>
                </a:solidFill>
              </a:rPr>
              <a:t>Phase 1 Here </a:t>
            </a:r>
            <a:endParaRPr lang="en-US" sz="1100" b="1">
              <a:solidFill>
                <a:srgbClr val="59944D"/>
              </a:solidFill>
            </a:endParaRPr>
          </a:p>
        </p:txBody>
      </p:sp>
      <p:sp>
        <p:nvSpPr>
          <p:cNvPr id="16280" name="TextBox 16279" hidden="1"/>
          <p:cNvSpPr txBox="1"/>
          <p:nvPr>
            <p:custDataLst>
              <p:tags r:id="rId197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82" name="TextBox 16281" hidden="1"/>
          <p:cNvSpPr txBox="1"/>
          <p:nvPr>
            <p:custDataLst>
              <p:tags r:id="rId198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84" name="TextBox 16283" hidden="1"/>
          <p:cNvSpPr txBox="1"/>
          <p:nvPr>
            <p:custDataLst>
              <p:tags r:id="rId199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86" name="TextBox 16285" hidden="1"/>
          <p:cNvSpPr txBox="1"/>
          <p:nvPr>
            <p:custDataLst>
              <p:tags r:id="rId200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88" name="TextBox 16287"/>
          <p:cNvSpPr txBox="1"/>
          <p:nvPr>
            <p:custDataLst>
              <p:tags r:id="rId201"/>
            </p:custDataLst>
          </p:nvPr>
        </p:nvSpPr>
        <p:spPr>
          <a:xfrm>
            <a:off x="1243643" y="1079500"/>
            <a:ext cx="582188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000" b="1" smtClean="0">
                <a:solidFill>
                  <a:schemeClr val="bg1"/>
                </a:solidFill>
              </a:rPr>
              <a:t>7.4 wks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291" name="TextBox 16290" hidden="1"/>
          <p:cNvSpPr txBox="1"/>
          <p:nvPr>
            <p:custDataLst>
              <p:tags r:id="rId202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  <p:sp>
        <p:nvSpPr>
          <p:cNvPr id="16293" name="TextBox 16292" hidden="1"/>
          <p:cNvSpPr txBox="1"/>
          <p:nvPr>
            <p:custDataLst>
              <p:tags r:id="rId203"/>
            </p:custDataLst>
          </p:nvPr>
        </p:nvSpPr>
        <p:spPr>
          <a:xfrm>
            <a:off x="12700" y="12700"/>
            <a:ext cx="65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100">
              <a:solidFill>
                <a:srgbClr val="73737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934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934" y="1582387"/>
            <a:ext cx="4083297" cy="2268498"/>
          </a:xfrm>
          <a:prstGeom prst="rect">
            <a:avLst/>
          </a:prstGeom>
          <a:effectLst>
            <a:outerShdw blurRad="165100" dir="5400000" algn="ctr" rotWithShape="0">
              <a:srgbClr val="000000">
                <a:alpha val="30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91726" y="319846"/>
            <a:ext cx="8828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To change and update this template </a:t>
            </a:r>
            <a:r>
              <a:rPr lang="en-US" sz="2400" dirty="0" smtClean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automatically, </a:t>
            </a:r>
            <a:endParaRPr lang="en-US" sz="2400" dirty="0">
              <a:solidFill>
                <a:srgbClr val="D24726"/>
              </a:solidFill>
              <a:latin typeface="Segoe UI Light" panose="020B0502040204020203" pitchFamily="34" charset="0"/>
              <a:ea typeface="Segoe UI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sz="2400" dirty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download the </a:t>
            </a:r>
            <a:r>
              <a:rPr lang="en-US" sz="2400" dirty="0" smtClean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free Office </a:t>
            </a:r>
            <a:r>
              <a:rPr lang="en-US" sz="2400" dirty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Timeline PowerPoint add-in!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1984" y="1770434"/>
            <a:ext cx="2993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Timeline is a </a:t>
            </a:r>
            <a:r>
              <a:rPr lang="en-US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award winning, timeline maker that's really easy to use.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21984" y="2750716"/>
            <a:ext cx="3102377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D24726"/>
                </a:solidFill>
              </a:rPr>
              <a:t>Simple, easy-to-use wizards.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D24726"/>
                </a:solidFill>
              </a:rPr>
              <a:t>Professional, quick results.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D24726"/>
                </a:solidFill>
              </a:rPr>
              <a:t>Built directly into PowerPoint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935" y="4226010"/>
            <a:ext cx="4081992" cy="2267773"/>
          </a:xfrm>
          <a:prstGeom prst="rect">
            <a:avLst/>
          </a:prstGeom>
          <a:effectLst>
            <a:outerShdw blurRad="165100" dir="5400000" algn="ctr" rotWithShape="0">
              <a:srgbClr val="000000">
                <a:alpha val="30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9085" y="1851321"/>
            <a:ext cx="405602" cy="4056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9061" y="4482068"/>
            <a:ext cx="3851449" cy="161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78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1333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jAyY2Q4ZjUwLWQwZDUtNDJlNy04NzI5LTgzNDVmMzJiNzYzYyIsIlRpdGxlU2hhcGVOYW1lIjoiVGV4dEJveCAxNTg5MCIsIkRhdGVTaGFwZU5hbWUiOiJUZXh0Qm94IDE1ODkyIiwiTWFya2VyU2hhcGVOYW1lIjoiVGVhcmRyb3AgMTU4ODciLCJDb25uZWN0b3JTaGFwZU5hbWUiOiJTdHJhaWdodCBDb25uZWN0b3IgMTU4OTQifSx7Ik1pbGVzdG9uZUlkIjoiNWE4NjY4ZmUtMGU1Zi00NzY4LTgzNDAtZThhMTY3YzViZjliIiwiVGl0bGVTaGFwZU5hbWUiOiJUZXh0Qm94IDE1ODk5IiwiRGF0ZVNoYXBlTmFtZSI6IlRleHRCb3ggMTU5MDEiLCJNYXJrZXJTaGFwZU5hbWUiOiJUZWFyZHJvcCAxNTg5NiIsIkNvbm5lY3RvclNoYXBlTmFtZSI6IlN0cmFpZ2h0IENvbm5lY3RvciAxNTkwMyJ9LHsiTWlsZXN0b25lSWQiOiJiMGFiZGQ5MS00NTViLTQ0ZDctYmJjMS1kZjRhMjJmZWRkMjYiLCJUaXRsZVNoYXBlTmFtZSI6IlRleHRCb3ggMTU5MDkiLCJEYXRlU2hhcGVOYW1lIjoiVGV4dEJveCAxNTkxMSIsIk1hcmtlclNoYXBlTmFtZSI6IlRlYXJkcm9wIDE1OTA2IiwiQ29ubmVjdG9yU2hhcGVOYW1lIjoiU3RyYWlnaHQgQ29ubmVjdG9yIDE1OTEzIn0seyJNaWxlc3RvbmVJZCI6IjI0OTE2NDZhLWMyYzktNDgzNS04OTZjLWY4YTQ4YzRjMGZkYyIsIlRpdGxlU2hhcGVOYW1lIjoiVGV4dEJveCAxNTkxOCIsIkRhdGVTaGFwZU5hbWUiOiJUZXh0Qm94IDE1OTIxIiwiTWFya2VyU2hhcGVOYW1lIjoiVGVhcmRyb3AgMTU5MTUiLCJDb25uZWN0b3JTaGFwZU5hbWUiOiJTdHJhaWdodCBDb25uZWN0b3IgMTU5MjQifSx7Ik1pbGVzdG9uZUlkIjoiYzZjODkyNjItMGFmZC00MmFiLWE0NGMtMWI1MWFlN2QzYTUyIiwiVGl0bGVTaGFwZU5hbWUiOiJUZXh0Qm94IDE1OTI5IiwiRGF0ZVNoYXBlTmFtZSI6IlRleHRCb3ggMTU5MzEiLCJNYXJrZXJTaGFwZU5hbWUiOiJUZWFyZHJvcCAxNTkyNiIsIkNvbm5lY3RvclNoYXBlTmFtZSI6IlN0cmFpZ2h0IENvbm5lY3RvciAxNTkzMyJ9XSwiVGFza3MiOlt7IlRhc2tJZCI6ImYxZjAwOGY0LWY3YTctNGQ3Yy1iZGRkLWMzMmVmYmY4YjI3ZiIsIlRpdGxlU2hhcGVOYW1lIjoiVGV4dEJveCAxNTk0OCIsIkR1cmF0aW9uVGV4dFNoYXBlTmFtZSI6IlRleHRCb3ggMTU5NjAiLCJTZWdtZW50U2hhcGVOYW1lIjoiUm91bmRlZCBSZWN0YW5nbGUgMTU5NDEiLCJWZXJ0aWNhbExlZnRDb25uZWN0b3JTaGFwZU5hbWUiOiJTdHJhaWdodCBDb25uZWN0b3IgMTU5NzAiLCJWZXJ0aWNhbFJpZ2h0Q29ubmVjdG9yU2hhcGVOYW1lIjoiU3RyYWlnaHQgQ29ubmVjdG9yIDE1OTcyIiwiSG9yaXpvbnRhbENvbm5lY3RvclNoYXBlTmFtZSI6IlN0cmFpZ2h0IENvbm5lY3RvciAxNTk2NyIsIkxlZnREYXRlU2hhcGVOYW1lIjoiVGV4dEJveCAxNTk2MyIsIlJpZ2h0RGF0ZVNoYXBlTmFtZSI6IlRleHRCb3ggMTU5NjUiLCJPdXRzaWRlUGVyY2VudGFnZVNoYXBlTmFtZSI6bnVsbCwiSW5zaWRlUGVyY2VudGFnZVNoYXBlTmFtZSI6bnVsbH0seyJUYXNrSWQiOiJmNmNlOTEzOS04MTdiLTQzNDAtYjBkYy0yNjQwZTJiZWVkZTEiLCJUaXRsZVNoYXBlTmFtZSI6IlRleHRCb3ggMTU5ODciLCJEdXJhdGlvblRleHRTaGFwZU5hbWUiOiJUZXh0Qm94IDE1OTk5IiwiU2VnbWVudFNoYXBlTmFtZSI6IlJvdW5kZWQgUmVjdGFuZ2xlIDE1OTc5IiwiVmVydGljYWxMZWZ0Q29ubmVjdG9yU2hhcGVOYW1lIjoiU3RyYWlnaHQgQ29ubmVjdG9yIDE2MDA4IiwiVmVydGljYWxSaWdodENvbm5lY3RvclNoYXBlTmFtZSI6IlN0cmFpZ2h0IENvbm5lY3RvciAxNjAxMCIsIkhvcml6b250YWxDb25uZWN0b3JTaGFwZU5hbWUiOiJTdHJhaWdodCBDb25uZWN0b3IgMTYwMDYiLCJMZWZ0RGF0ZVNoYXBlTmFtZSI6IlRleHRCb3ggMTYwMDIiLCJSaWdodERhdGVTaGFwZU5hbWUiOiJUZXh0Qm94IDE2MDA0IiwiT3V0c2lkZVBlcmNlbnRhZ2VTaGFwZU5hbWUiOm51bGwsIkluc2lkZVBlcmNlbnRhZ2VTaGFwZU5hbWUiOm51bGx9LHsiVGFza0lkIjoiNTQxNzQ1OWYtYWFiZC00NzNlLThlMzEtN2M4ZmU3ZmVkMWNhIiwiVGl0bGVTaGFwZU5hbWUiOiJUZXh0Qm94IDE2MDI0IiwiRHVyYXRpb25UZXh0U2hhcGVOYW1lIjoiVGV4dEJveCAxNjAzNSIsIlNlZ21lbnRTaGFwZU5hbWUiOiJSb3VuZGVkIFJlY3RhbmdsZSAxNjAxNyIsIlZlcnRpY2FsTGVmdENvbm5lY3RvclNoYXBlTmFtZSI6IlN0cmFpZ2h0IENvbm5lY3RvciAxNjA0NCIsIlZlcnRpY2FsUmlnaHRDb25uZWN0b3JTaGFwZU5hbWUiOiJTdHJhaWdodCBDb25uZWN0b3IgMTYwNDYiLCJIb3Jpem9udGFsQ29ubmVjdG9yU2hhcGVOYW1lIjoiU3RyYWlnaHQgQ29ubmVjdG9yIDE2MDQyIiwiTGVmdERhdGVTaGFwZU5hbWUiOiJUZXh0Qm94IDE2MDM4IiwiUmlnaHREYXRlU2hhcGVOYW1lIjoiVGV4dEJveCAxNjA0MCIsIk91dHNpZGVQZXJjZW50YWdlU2hhcGVOYW1lIjpudWxsLCJJbnNpZGVQZXJjZW50YWdlU2hhcGVOYW1lIjpudWxsfSx7IlRhc2tJZCI6IjQ4M2JiYmY1LWM4M2YtNDBmZC1iYTNiLTFkZGI5OTdlODBlYiIsIlRpdGxlU2hhcGVOYW1lIjoiVGV4dEJveCAxNjA2MCIsIkR1cmF0aW9uVGV4dFNoYXBlTmFtZSI6IlRleHRCb3ggMTYwNzEiLCJTZWdtZW50U2hhcGVOYW1lIjoiUm91bmRlZCBSZWN0YW5nbGUgMTYwNTMiLCJWZXJ0aWNhbExlZnRDb25uZWN0b3JTaGFwZU5hbWUiOiJTdHJhaWdodCBDb25uZWN0b3IgMTYwODAiLCJWZXJ0aWNhbFJpZ2h0Q29ubmVjdG9yU2hhcGVOYW1lIjoiU3RyYWlnaHQgQ29ubmVjdG9yIDE2MDgyIiwiSG9yaXpvbnRhbENvbm5lY3RvclNoYXBlTmFtZSI6IlN0cmFpZ2h0IENvbm5lY3RvciAxNjA3OCIsIkxlZnREYXRlU2hhcGVOYW1lIjoiVGV4dEJveCAxNjA3NCIsIlJpZ2h0RGF0ZVNoYXBlTmFtZSI6IlRleHRCb3ggMTYwNzYiLCJPdXRzaWRlUGVyY2VudGFnZVNoYXBlTmFtZSI6bnVsbCwiSW5zaWRlUGVyY2VudGFnZVNoYXBlTmFtZSI6bnVsbH0seyJUYXNrSWQiOiI4MWU1ZjI2ZC04NzFmLTRhZTUtYWUzNC0wOWFiN2UxOWU2OTkiLCJUaXRsZVNoYXBlTmFtZSI6IlRleHRCb3ggMTYwOTYiLCJEdXJhdGlvblRleHRTaGFwZU5hbWUiOiJUZXh0Qm94IDE2MTA3IiwiU2VnbWVudFNoYXBlTmFtZSI6IlJvdW5kZWQgUmVjdGFuZ2xlIDE2MDg5IiwiVmVydGljYWxMZWZ0Q29ubmVjdG9yU2hhcGVOYW1lIjoiU3RyYWlnaHQgQ29ubmVjdG9yIDE2MTE2IiwiVmVydGljYWxSaWdodENvbm5lY3RvclNoYXBlTmFtZSI6IlN0cmFpZ2h0IENvbm5lY3RvciAxNjExOCIsIkhvcml6b250YWxDb25uZWN0b3JTaGFwZU5hbWUiOiJTdHJhaWdodCBDb25uZWN0b3IgMTYxMTQiLCJMZWZ0RGF0ZVNoYXBlTmFtZSI6IlRleHRCb3ggMTYxMTAiLCJSaWdodERhdGVTaGFwZU5hbWUiOiJUZXh0Qm94IDE2MTEyIiwiT3V0c2lkZVBlcmNlbnRhZ2VTaGFwZU5hbWUiOm51bGwsIkluc2lkZVBlcmNlbnRhZ2VTaGFwZU5hbWUiOm51bGx9LHsiVGFza0lkIjoiNTk1NTIyZTYtYTRjOC00MzczLTk4ZDgtZTk3NWU3NzY5OTM3IiwiVGl0bGVTaGFwZU5hbWUiOiJUZXh0Qm94IDE2MTMyIiwiRHVyYXRpb25UZXh0U2hhcGVOYW1lIjoiVGV4dEJveCAxNjE0MyIsIlNlZ21lbnRTaGFwZU5hbWUiOiJSb3VuZGVkIFJlY3RhbmdsZSAxNjEyNSIsIlZlcnRpY2FsTGVmdENvbm5lY3RvclNoYXBlTmFtZSI6IlN0cmFpZ2h0IENvbm5lY3RvciAxNjE1MiIsIlZlcnRpY2FsUmlnaHRDb25uZWN0b3JTaGFwZU5hbWUiOiJTdHJhaWdodCBDb25uZWN0b3IgMTYxNTQiLCJIb3Jpem9udGFsQ29ubmVjdG9yU2hhcGVOYW1lIjoiU3RyYWlnaHQgQ29ubmVjdG9yIDE2MTUwIiwiTGVmdERhdGVTaGFwZU5hbWUiOiJUZXh0Qm94IDE2MTQ2IiwiUmlnaHREYXRlU2hhcGVOYW1lIjoiVGV4dEJveCAxNjE0OCIsIk91dHNpZGVQZXJjZW50YWdlU2hhcGVOYW1lIjpudWxsLCJJbnNpZGVQZXJjZW50YWdlU2hhcGVOYW1lIjpudWxsfSx7IlRhc2tJZCI6ImFlZTNjZDIzLTdlMDktNGQwOC05OTZkLTE5NTYzMmE0N2VkNiIsIlRpdGxlU2hhcGVOYW1lIjoiVGV4dEJveCAxNjE2OCIsIkR1cmF0aW9uVGV4dFNoYXBlTmFtZSI6IlRleHRCb3ggMTYxNzkiLCJTZWdtZW50U2hhcGVOYW1lIjoiUm91bmRlZCBSZWN0YW5nbGUgMTYxNjEiLCJWZXJ0aWNhbExlZnRDb25uZWN0b3JTaGFwZU5hbWUiOiJTdHJhaWdodCBDb25uZWN0b3IgMTYxODgiLCJWZXJ0aWNhbFJpZ2h0Q29ubmVjdG9yU2hhcGVOYW1lIjoiU3RyYWlnaHQgQ29ubmVjdG9yIDE2MTkwIiwiSG9yaXpvbnRhbENvbm5lY3RvclNoYXBlTmFtZSI6IlN0cmFpZ2h0IENvbm5lY3RvciAxNjE4NiIsIkxlZnREYXRlU2hhcGVOYW1lIjoiVGV4dEJveCAxNjE4MiIsIlJpZ2h0RGF0ZVNoYXBlTmFtZSI6IlRleHRCb3ggMTYxODQiLCJPdXRzaWRlUGVyY2VudGFnZVNoYXBlTmFtZSI6bnVsbCwiSW5zaWRlUGVyY2VudGFnZVNoYXBlTmFtZSI6bnVsbH0seyJUYXNrSWQiOiI0YmU2MzhiZi1lYTc1LTRiYzUtOTk5MS01OTZjM2VlZjNiZjciLCJUaXRsZVNoYXBlTmFtZSI6IlRleHRCb3ggMTYyMDQiLCJEdXJhdGlvblRleHRTaGFwZU5hbWUiOiJUZXh0Qm94IDE2MjE1IiwiU2VnbWVudFNoYXBlTmFtZSI6IlJvdW5kZWQgUmVjdGFuZ2xlIDE2MTk3IiwiVmVydGljYWxMZWZ0Q29ubmVjdG9yU2hhcGVOYW1lIjoiU3RyYWlnaHQgQ29ubmVjdG9yIDE2MjI0IiwiVmVydGljYWxSaWdodENvbm5lY3RvclNoYXBlTmFtZSI6IlN0cmFpZ2h0IENvbm5lY3RvciAxNjIyNiIsIkhvcml6b250YWxDb25uZWN0b3JTaGFwZU5hbWUiOiJTdHJhaWdodCBDb25uZWN0b3IgMTYyMjIiLCJMZWZ0RGF0ZVNoYXBlTmFtZSI6IlRleHRCb3ggMTYyMTgiLCJSaWdodERhdGVTaGFwZU5hbWUiOiJUZXh0Qm94IDE2MjIwIiwiT3V0c2lkZVBlcmNlbnRhZ2VTaGFwZU5hbWUiOm51bGwsIkluc2lkZVBlcmNlbnRhZ2VTaGFwZU5hbWUiOm51bGx9LHsiVGFza0lkIjoiMTVkMmJlMDItMjBiOC00YzYyLTkxMmItZDNlMzFjMGUzYWMzIiwiVGl0bGVTaGFwZU5hbWUiOiJUZXh0Qm94IDE2MjQwIiwiRHVyYXRpb25UZXh0U2hhcGVOYW1lIjoiVGV4dEJveCAxNjI1MSIsIlNlZ21lbnRTaGFwZU5hbWUiOiJSb3VuZGVkIFJlY3RhbmdsZSAxNjIzMyIsIlZlcnRpY2FsTGVmdENvbm5lY3RvclNoYXBlTmFtZSI6IlN0cmFpZ2h0IENvbm5lY3RvciAxNjI2MCIsIlZlcnRpY2FsUmlnaHRDb25uZWN0b3JTaGFwZU5hbWUiOiJTdHJhaWdodCBDb25uZWN0b3IgMTYyNjIiLCJIb3Jpem9udGFsQ29ubmVjdG9yU2hhcGVOYW1lIjoiU3RyYWlnaHQgQ29ubmVjdG9yIDE2MjU4IiwiTGVmdERhdGVTaGFwZU5hbWUiOiJUZXh0Qm94IDE2MjU0IiwiUmlnaHREYXRlU2hhcGVOYW1lIjoiVGV4dEJveCAxNjI1NiIsIk91dHNpZGVQZXJjZW50YWdlU2hhcGVOYW1lIjpudWxsLCJJbnNpZGVQZXJjZW50YWdlU2hhcGVOYW1lIjpudWxsfSx7IlRhc2tJZCI6Ijc3NzMxNzcwLTM2ZmMtNGNmNS05YmQwLWQ1NjUyZGVmMTQ0NSIsIlRpdGxlU2hhcGVOYW1lIjoiVGV4dEJveCAxNjI3NiIsIkR1cmF0aW9uVGV4dFNoYXBlTmFtZSI6IlRleHRCb3ggMTYyODciLCJTZWdtZW50U2hhcGVOYW1lIjoiUm91bmRlZCBSZWN0YW5nbGUgMTYyNjkiLCJWZXJ0aWNhbExlZnRDb25uZWN0b3JTaGFwZU5hbWUiOiJTdHJhaWdodCBDb25uZWN0b3IgMTYyOTYiLCJWZXJ0aWNhbFJpZ2h0Q29ubmVjdG9yU2hhcGVOYW1lIjoiU3RyYWlnaHQgQ29ubmVjdG9yIDE2Mjk4IiwiSG9yaXpvbnRhbENvbm5lY3RvclNoYXBlTmFtZSI6IlN0cmFpZ2h0IENvbm5lY3RvciAxNjI5NCIsIkxlZnREYXRlU2hhcGVOYW1lIjoiVGV4dEJveCAxNjI5MCIsIlJpZ2h0RGF0ZVNoYXBlTmFtZSI6IlRleHRCb3ggMTYyOTIiLCJPdXRzaWRlUGVyY2VudGFnZVNoYXBlTmFtZSI6bnVsbCwiSW5zaWRlUGVyY2VudGFnZVNoYXBlTmFtZSI6bnVsbH1dLCJUaW1lYmFuZCI6eyJFbGFwc2VkVGltZVNoYXBlTmFtZSI6bnVsbCwiVG9kYXlNYXJrZXJTaGFwZU5hbWUiOm51bGwsIlRvZGF5TWFya2VyVGV4dFNoYXBlTmFtZSI6bnVsbCwiUmlnaHRFbmRDYXBzU2hhcGVOYW1lIjpudWxsLCJMZWZ0RW5kQ2Fwc1NoYXBlTmFtZSI6bnVsbCwiRWxhcHNlZFJlY3RhbmdsZVNoYXBlTmFtZSI6bnVsbCwiU2VnbWVudFNoYXBlc05hbWVzIjpbIlJvdW5kZWQgUmVjdGFuZ2xlIDE1ODUwIiwiVGV4dEJveCAxNTg1MiIsIlN0cmFpZ2h0IENvbm5lY3RvciAxNTg1NCIsIlRleHRCb3ggMTU4NTUiLCJTdHJhaWdodCBDb25uZWN0b3IgMTU4NTciLCJUZXh0Qm94IDE1ODU4IiwiU3RyYWlnaHQgQ29ubmVjdG9yIDE1ODYxIiwiVGV4dEJveCAxNTg2MiIsIlN0cmFpZ2h0IENvbm5lY3RvciAxNTg2NCIsIlRleHRCb3ggMTU4NjUiLCJTdHJhaWdodCBDb25uZWN0b3IgMTU4NjciLCJUZXh0Qm94IDE1ODY4IiwiU3RyYWlnaHQgQ29ubmVjdG9yIDE1ODcwIiwiVGV4dEJveCAxNTg3MSIsIlN0cmFpZ2h0IENvbm5lY3RvciAxNTg3NCIsIlRleHRCb3ggMTU4NzUiLCJTdHJhaWdodCBDb25uZWN0b3IgMTU4NzciLCJUZXh0Qm94IDE1ODc4IiwiU3RyYWlnaHQgQ29ubmVjdG9yIDE1ODgwIiwiVGV4dEJveCAxNTg4MSIsIlN0cmFpZ2h0IENvbm5lY3RvciAxNTg4MyIsIlRleHRCb3ggMTU4ODUiXX19LCJFZGl0aW9uIjoxLCJJc1BsdXNFZGl0aW9uIjp0cnVlLCJDdWx0dXJlSW5mb05hbWUiOiJlbi1VUyIsIlZlcnNpb24iOiIyLjMuMC4wIiwiT3JpZ2luYWxBc3NlbWJseVZlcnNpb24iOiIxLjAwLjAwLjAwIiwiTWlsZXN0b25lcyI6W3siRGF0ZUZvcm1hdCI6eyJGb3JtYXRTdHJpbmciOiJNTU0gZCIsIlNlcGFyYXRvciI6Ii8iLCJVc2VJbnRlcm5hdGlvbmFsRGF0ZUZvcm1hdCI6ZmFsc2V9LCJJbnRlcm5hbElkIjoiYzZjODkyNjItMGFmZC00MmFiLWE0NGMtMWI1MWFlN2QzYTUyIiwiVGl0bGVMZWZ0IjoxMDEuODI1MzU2LCJUaXRsZVRvcCI6NDE3LjMyODksIlRpdGxlSGVpZ2h0IjoxMS42MzI1MiwiVGl0bGVUb3BJc0N1c3RvbSI6dHJ1ZSwiVGl0bGVXaWR0aCI6NDIuMzY0OTYsIkNvbG9yIjoiMjM3LCAxMjUsIDQ5IiwiVXRjRGF0ZSI6IjIwMTUtMDUtMzBUMDA6MDA6MDBaIiwiTm90ZSI6bnVsbCwiVGl0bGUiOiJUYXJnZXQgMSIsIlN0eWxlIjo4LCJCZWxvd1RpbWViYW5kIjp0cnVlLCJDdXN0b21TZXR0aW5ncyI6eyJJc0RhdGVWaXNpYmxlIjp0cnVlLCJUaXRsZUZvbnRTZXR0aW5ncyI6eyJGb250U2l6ZSI6MTIsIkZvbnROYW1lIjoiQ2FsaWJyaSIsIklzQm9sZCI6dHJ1ZSwiSXNJdGFsaWMiOmZhbHNlLCJJc1VuZGVybGluZWQiOmZhbHNlLCJGb3JlZ3JvdW5kQ29sb3IiOiIwLCAwLCAwIiwiQmFja0NvbG9yIjpudWxsfSwiRGF0ZUZvbnRTZXR0aW5ncyI6eyJGb250U2l6ZSI6MTEsIkZvbnROYW1lIjoiQ2FsaWJyaSIsIklzQm9sZCI6ZmFsc2UsIklzSXRhbGljIjpmYWxzZSwiSXNVbmRlcmxpbmVkIjpmYWxzZSwiRm9yZWdyb3VuZENvbG9yIjoiMjM3LCAxMjUsIDQ5IiwiQmFja0NvbG9yIjpudWxsfSwiQ29ubmVjdG9yU2V0dGluZ3MiOnsiQ29sb3IiOiIyMzcsIDEyNSwgNDkiLCJJc1Zpc2libGUiOmZhbHNlLCJMaW5lV2VpZ2h0IjowLjF9fSwiSGlkZURhdGUiOmZhbHNlLCJTaGFwZVRvcCI6Mzc3LjUsIlF1aWNrU2hhcGVTaXplIjowLCJJc1Zpc2libGUiOnRydWV9LHsiRGF0ZUZvcm1hdCI6eyJGb3JtYXRTdHJpbmciOiJNTU0gZCIsIlNlcGFyYXRvciI6Ii8iLCJVc2VJbnRlcm5hdGlvbmFsRGF0ZUZvcm1hdCI6ZmFsc2V9LCJJbnRlcm5hbElkIjoiMjQ5MTY0NmEtYzJjOS00ODM1LTg5NmMtZjhhNDhjNGMwZmRjIiwiVGl0bGVMZWZ0IjoyMDkuMDc3MzE2LCJUaXRsZVRvcCI6NDQ5LjA4MjM2NywiVGl0bGVIZWlnaHQiOjExLjYzMjUyLCJUaXRsZVRvcElzQ3VzdG9tIjp0cnVlLCJUaXRsZVdpZHRoIjo0Mi4zNjQ5NiwiQ29sb3IiOiI0MCwgMTA4LCAxNDgiLCJVdGNEYXRlIjoiMjAxNS0xMC0wMVQwMDowMDowMFoiLCJOb3RlIjpudWxsLCJUaXRsZSI6IlRhcmdldCAyIiwiU3R5bGUiOjgsIkJlbG93VGltZWJhbmQiOnRydWUsIkN1c3RvbVNldHRpbmdzIjp7IklzRGF0ZVZpc2libGUiOnRydWUsIlRpdGxlRm9udFNldHRpbmdzIjp7IkZvbnRTaXplIjoxMiwiRm9udE5hbWUiOiJDYWxpYnJpIiwiSXNCb2xkIjp0cnVlLCJJc0l0YWxpYyI6ZmFsc2UsIklzVW5kZXJsaW5lZCI6ZmFsc2UsIkZvcmVncm91bmRDb2xvciI6IjAsIDAsIDAiLCJCYWNrQ29sb3IiOm51bGx9LCJEYXRlRm9udFNldHRpbmdzIjp7IkZvbnRTaXplIjoxMSwiRm9udE5hbWUiOiJDYWxpYnJpIiwiSXNCb2xkIjpmYWxzZSwiSXNJdGFsaWMiOmZhbHNlLCJJc1VuZGVybGluZWQiOmZhbHNlLCJGb3JlZ3JvdW5kQ29sb3IiOiI2OCwgODQsIDEwNiIsIkJhY2tDb2xvciI6bnVsbH0sIkNvbm5lY3RvclNldHRpbmdzIjp7IkNvbG9yIjoiNDAsIDEwOCwgMTQ4IiwiSXNWaXNpYmxlIjpmYWxzZSwiTGluZVdlaWdodCI6MC4xfX0sIkhpZGVEYXRlIjpmYWxzZSwiU2hhcGVUb3AiOjM3Ny41LCJRdWlja1NoYXBlU2l6ZSI6MCwiSXNWaXNpYmxlIjp0cnVlfSx7IkRhdGVGb3JtYXQiOnsiRm9ybWF0U3RyaW5nIjoiTU1NIGQiLCJTZXBhcmF0b3IiOiIvIiwiVXNlSW50ZXJuYXRpb25hbERhdGVGb3JtYXQiOmZhbHNlfSwiSW50ZXJuYWxJZCI6ImIwYWJkZDkxLTQ1NWItNDRkNy1iYmMxLWRmNGEyMmZlZGQyNiIsIlRpdGxlTGVmdCI6Mjg4LjY1MTMzNywiVGl0bGVUb3AiOjQxNS44Mjg5LCJUaXRsZUhlaWdodCI6MTEuNjMyNTIsIlRpdGxlVG9wSXNDdXN0b20iOnRydWUsIlRpdGxlV2lkdGgiOjQyLjM2NDk2LCJDb2xvciI6IjQwLCAxMDgsIDE0OCIsIlV0Y0RhdGUiOiIyMDE2LTAxLTAxVDAwOjAwOjAwWiIsIk5vdGUiOm51bGwsIlRpdGxlIjoiVGFyZ2V0IDMiLCJTdHlsZSI6OCwiQmVsb3dUaW1lYmFuZCI6dHJ1ZSwiQ3VzdG9tU2V0dGluZ3MiOnsiSXNEYXRlVmlzaWJsZSI6dHJ1ZSwiVGl0bGVGb250U2V0dGluZ3MiOnsiRm9udFNpemUiOjEyLCJGb250TmFtZSI6IkNhbGlicmkiLCJJc0JvbGQiOnRydWUsIklzSXRhbGljIjpmYWxzZSwiSXNVbmRlcmxpbmVkIjpmYWxzZSwiRm9yZWdyb3VuZENvbG9yIjoiMCwgMCwgMCIsIkJhY2tDb2xvciI6bnVsbH0sIkRhdGVGb250U2V0dGluZ3MiOnsiRm9udFNpemUiOjExLCJGb250TmFtZSI6IkNhbGlicmkiLCJJc0JvbGQiOmZhbHNlLCJJc0l0YWxpYyI6ZmFsc2UsIklzVW5kZXJsaW5lZCI6ZmFsc2UsIkZvcmVncm91bmRDb2xvciI6IjY4LCA4NCwgMTA2IiwiQmFja0NvbG9yIjpudWxsfSwiQ29ubmVjdG9yU2V0dGluZ3MiOnsiQ29sb3IiOiI0MCwgMTA4LCAxNDgiLCJJc1Zpc2libGUiOmZhbHNlLCJMaW5lV2VpZ2h0IjowLjF9fSwiSGlkZURhdGUiOmZhbHNlLCJTaGFwZVRvcCI6Mzc3LjUsIlF1aWNrU2hhcGVTaXplIjowLCJJc1Zpc2libGUiOnRydWV9LHsiRGF0ZUZvcm1hdCI6eyJGb3JtYXRTdHJpbmciOiJNTU0gZCIsIlNlcGFyYXRvciI6Ii8iLCJVc2VJbnRlcm5hdGlvbmFsRGF0ZUZvcm1hdCI6ZmFsc2V9LCJJbnRlcm5hbElkIjoiNWE4NjY4ZmUtMGU1Zi00NzY4LTgzNDAtZThhMTY3YzViZjliIiwiVGl0bGVMZWZ0Ijo0NDYuMDY5NTE5LCJUaXRsZVRvcCI6NDQ5LjA4MjM2NywiVGl0bGVIZWlnaHQiOjExLjYzMjUyLCJUaXRsZVRvcElzQ3VzdG9tIjp0cnVlLCJUaXRsZVdpZHRoIjo0Mi4zNjQ5NiwiQ29sb3IiOiIyMzcsIDEyNSwgNDkiLCJVdGNEYXRlIjoiMjAxNi0wNy0wMVQwMDowMDowMFoiLCJOb3RlIjpudWxsLCJUaXRsZSI6IlRhcmdldCA0IiwiU3R5bGUiOjgsIkJlbG93VGltZWJhbmQiOnRydWUsIkN1c3RvbVNldHRpbmdzIjp7IklzRGF0ZVZpc2libGUiOnRydWUsIlRpdGxlRm9udFNldHRpbmdzIjp7IkZvbnRTaXplIjoxMiwiRm9udE5hbWUiOiJDYWxpYnJpIiwiSXNCb2xkIjp0cnVlLCJJc0l0YWxpYyI6ZmFsc2UsIklzVW5kZXJsaW5lZCI6ZmFsc2UsIkZvcmVncm91bmRDb2xvciI6IjAsIDAsIDAiLCJCYWNrQ29sb3IiOm51bGx9LCJEYXRlRm9udFNldHRpbmdzIjp7IkZvbnRTaXplIjoxMSwiRm9udE5hbWUiOiJDYWxpYnJpIiwiSXNCb2xkIjpmYWxzZSwiSXNJdGFsaWMiOmZhbHNlLCJJc1VuZGVybGluZWQiOmZhbHNlLCJGb3JlZ3JvdW5kQ29sb3IiOiIyMzcsIDEyNSwgNDkiLCJCYWNrQ29sb3IiOm51bGx9LCJDb25uZWN0b3JTZXR0aW5ncyI6eyJDb2xvciI6IjIzNywgMTI1LCA0OSIsIklzVmlzaWJsZSI6ZmFsc2UsIkxpbmVXZWlnaHQiOjAuMX19LCJIaWRlRGF0ZSI6ZmFsc2UsIlNoYXBlVG9wIjozNzcuNSwiUXVpY2tTaGFwZVNpemUiOjAsIklzVmlzaWJsZSI6dHJ1ZX0seyJEYXRlRm9ybWF0Ijp7IkZvcm1hdFN0cmluZyI6Ik1NTSBkIiwiU2VwYXJhdG9yIjoiLyIsIlVzZUludGVybmF0aW9uYWxEYXRlRm9ybWF0IjpmYWxzZX0sIkludGVybmFsSWQiOiIwMmNkOGY1MC1kMGQ1LTQyZTctODcyOS04MzQ1ZjMyYjc2M2MiLCJUaXRsZUxlZnQiOjUzNy43NTI2LCJUaXRsZVRvcCI6NDQ5LjA4MjM2NywiVGl0bGVIZWlnaHQiOjExLjYzMjUyLCJUaXRsZVRvcElzQ3VzdG9tIjp0cnVlLCJUaXRsZVdpZHRoIjo0Mi4zNjQ5NiwiQ29sb3IiOiI5MiwgMTUwLCA4MCIsIlV0Y0RhdGUiOiIyMDE2LTEwLTE1VDAwOjAwOjAwWiIsIk5vdGUiOm51bGwsIlRpdGxlIjoiVGFyZ2V0IDUiLCJTdHlsZSI6OCwiQmVsb3dUaW1lYmFuZCI6dHJ1ZSwiQ3VzdG9tU2V0dGluZ3MiOnsiSXNEYXRlVmlzaWJsZSI6dHJ1ZSwiVGl0bGVGb250U2V0dGluZ3MiOnsiRm9udFNpemUiOjEyLCJGb250TmFtZSI6IkNhbGlicmkiLCJJc0JvbGQiOnRydWUsIklzSXRhbGljIjpmYWxzZSwiSXNVbmRlcmxpbmVkIjpmYWxzZSwiRm9yZWdyb3VuZENvbG9yIjoiMCwgMCwgMCIsIkJhY2tDb2xvciI6bnVsbH0sIkRhdGVGb250U2V0dGluZ3MiOnsiRm9udFNpemUiOjExLCJGb250TmFtZSI6IkNhbGlicmkiLCJJc0JvbGQiOmZhbHNlLCJJc0l0YWxpYyI6ZmFsc2UsIklzVW5kZXJsaW5lZCI6ZmFsc2UsIkZvcmVncm91bmRDb2xvciI6IjExMiwgMTczLCA3MSIsIkJhY2tDb2xvciI6bnVsbH0sIkNvbm5lY3RvclNldHRpbmdzIjp7IkNvbG9yIjoiOTIsIDE1MCwgODAiLCJJc1Zpc2libGUiOmZhbHNlLCJMaW5lV2VpZ2h0IjowLjF9fSwiSGlkZURhdGUiOmZhbHNlLCJTaGFwZVRvcCI6Mzc3LjUsIlF1aWNrU2hhcGVTaXplIjowLCJJc1Zpc2libGUiOnRydWV9XSwiVGltZUxpbmVUeXBlIjo0LCJUYXNrcyI6W3siRHVyYXRpb25WYWx1ZSI6Ny40LCJEdXJhdGlvbkZvcm1hdCI6NSwiSW50ZXJuYWxJZCI6Ijc3NzMxNzcwLTM2ZmMtNGNmNS05YmQwLWQ1NjUyZGVmMTQ0NSIsIkluZGV4IjoxLCJDb2xvciI6IjgyLCAxMzgsIDcwIiwiVXRjU3RhcnREYXRlIjoiMjAxNS0wNS0wMVQwMDowMDowMFoiLCJOb3RlIjpudWxsLCJVdGNFbmREYXRlIjoiMjAxNS0wNi0yMlQwMDowMDowMFoiLCJUaXRsZSI6IlBoYXNlIDEgSGVyZSAiLCJTaGFwZSI6MiwiQ3VzdG9tU2V0dGluZ3MiOnsiVGl0bGVXaWR0aCI6NjEuNzIxOTcsIlRpdGxlRm9udFNldHRpbmdzIjp7IkZvbnRTaXplIjoxMSwiRm9udE5hbWUiOiJDYWxpYnJpIiwiSXNCb2xkIjp0cnVlLCJJc0l0YWxpYyI6ZmFsc2UsIklzVW5kZXJsaW5lZCI6ZmFsc2UsIkZvcmVncm91bmRDb2xvciI6Ijg5LCAxNDgsIDc3IiwiQmFja0NvbG9yIjpudWxsfSwiU3RhcnREYXRlRm9udFNldHRpbmdzIjp7IkZvbnRTaXplIjoxMSwiRm9udE5hbWUiOiJDYWxpYnJpIiwiSXNCb2xkIjpmYWxzZSwiSXNJdGFsaWMiOmZhbHNlLCJJc1VuZGVybGluZWQiOmZhbHNlLCJGb3JlZ3JvdW5kQ29sb3IiOiIxMTUsIDExNSwgMTE1IiwiQmFja0NvbG9yIjpudWxsfSwiRW5kRGF0ZUZvbnRTZXR0aW5ncyI6eyJGb250U2l6ZSI6MTEsIkZvbnROYW1lIjoiQ2FsaWJyaSIsIklzQm9sZCI6ZmFsc2UsIklzSXRhbGljIjpmYWxzZSwiSXNVbmRlcmxpbmVkIjpmYWxzZSwiRm9yZWdyb3VuZENvbG9yIjoiMTE1LCAxMTUsIDExNSIsIkJhY2tDb2xvciI6bnVsbH0sIkR1cmF0aW9uRm9udFNldHRpbmdzIjp7IkZvbnRTaXplIjoxMCwiRm9udE5hbWUiOiJDYWxpYnJpIiwiSXNCb2xkIjp0cnVlLCJJc0l0YWxpYyI6ZmFsc2UsIklzVW5kZXJsaW5lZCI6ZmFsc2UsIkZvcmVncm91bmRDb2xvciI6IjE5MiwgODAsIDc3IiwiQmFja0NvbG9yIjpudWxsfSwiVGFza3NTcGFjaW5nIjoxMCwiU2hhcGVIZWlnaHQiOjE2LjAsIlZlcnRpY2FsQ29ubmVjdG9yU2V0dGluZ3MiOnsiQ29sb3IiOiIyMDQsIDIwNCwgMjA0IiwiSXNWaXNpYmxlIjp0cnVlLCJMaW5lV2VpZ2h0IjowLjF9LCJIb3Jpem9udGFsQ29ubmVjdG9yU2V0dGluZ3MiOnsiQ29sb3IiOiIyMDQsIDIwNCwgMjA0IiwiSXNWaXNpYmxlIjpmYWxzZSwiTGluZVdlaWdodCI6MC4wfSwiVGFza1NoYXBlQm9yZGVyU2V0dGluZ3MiOnsiQ29sb3IiOiJSZWQiLCJMaW5lV2VpZ2h0IjowLjB9LCJTbWFydFRpdGxlRm9yZWdyb3VuZCI6IldoaXRlIiwiU21hcnRUaXRsZUZvcmVncm91bmRJc0FjdGl2ZSI6ZmFsc2UsIlNtYXJ0RHVyYXRpb25Gb3JlZ3JvdW5kIjoiV2hpdGUiLCJTbWFydER1cmF0aW9uRm9yZWdyb3VuZElzQWN0aXZlIjp0cnVlLCJTbWFydERhdGVGb3JlZ3JvdW5kIjoiNjgsIDg0LCAxMDYiLCJTbWFydERhdGVGb3JlZ3JvdW5kSXNBY3RpdmUiOmZhbHNlLCJTbWFydFBlcmNlbnRhZ2VDb21wbGV0ZWRGb3JlZ3JvdW5kIjoiIiwiU21hcnRQZXJjZW50YWdlQ29tcGxldGVkSXNBY3RpdmUiOmZhbHNlLCJJbmNsdWRlTm9uV29ya2luZ0RheXNJbkR1cmF0aW9uIjpmYWxzZSwiV29ya2luZ0RheXMiOjMxLCJQZXJjZW50YWdlQ29tcGxldGVkRm9udFNldHRpbmdzIjp7IkZvbnRTaXplIjoxMCwiRm9udE5hbWUiOiJDYWxpYnJpIiwiSXNCb2xkIjpmYWxzZSwiSXNJdGFsaWMiOmZhbHNlLCJJc1VuZGVybGluZWQiOmZhbHNlLCJGb3JlZ3JvdW5kQ29sb3IiOiIxOTIsIDgwLCA3NyIsIkJhY2tDb2xvciI6bnVsbH0sIlBlcmNlbnRhZ2VDb21wbGV0ZWRQb3NpdGlvbiI6MH0sIlRhc2tEYXRlUG9zaXRpb24iOjMsIlRhc2tUaXRsZVBvc2l0aW9uIjoyLCJUYXNrRHVyYXRpb25Qb3NpdGlvbiI6MSwiVGFza1RpdGxlSXNXaWRlciI6ZmFsc2UsIlRhc2tEdXJhdGlvbklzV2lkZXIiOmZhbHNlLCJUYXNrRGF0ZUlzV2lkZXIiOmZhbHNlLCJUYXNrUGVyY2VudGFnZUNvbXBsZXRlZElzV2lkZXIiOmZhbHNlLCJEYXRlRm9ybWF0Ijp7IkZvcm1hdFN0cmluZyI6Ik1NTSBkIiwiU2VwYXJhdG9yIjoiLyIsIlVzZUludGVybmF0aW9uYWxEYXRlRm9ybWF0IjpmYWxzZX0sIklzVmlzaWJsZSI6dHJ1ZSwiUGVyY2VudGFnZUNvbXBsZXRlZCI6bnVsbH0seyJEdXJhdGlvblZhbHVlIjo5LjgsIkR1cmF0aW9uRm9ybWF0Ijo1LCJJbnRlcm5hbElkIjoiMTVkMmJlMDItMjBiOC00YzYyLTkxMmItZDNlMzFjMGUzYWMzIiwiSW5kZXgiOjIsIkNvbG9yIjoiODIsIDEzOCwgNzAiLCJVdGNTdGFydERhdGUiOiIyMDE1LTA2LTAxVDAwOjAwOjAwWiIsIk5vdGUiOm51bGwsIlV0Y0VuZERhdGUiOiIyMDE1LTA4LTA2VDAwOjAwOjAwWiIsIlRpdGxlIjoiUGhhc2UgMiBIZXJlICIsIlNoYXBlIjoyLCJDdXN0b21TZXR0aW5ncyI6eyJUaXRsZVdpZHRoIjo2Mi40NzkyOSwiVGl0bGVGb250U2V0dGluZ3MiOnsiRm9udFNpemUiOjExLCJGb250TmFtZSI6IkNhbGlicmkiLCJJc0JvbGQiOnRydWUsIklzSXRhbGljIjpmYWxzZSwiSXNVbmRlcmxpbmVkIjpmYWxzZSwiRm9yZWdyb3VuZENvbG9yIjoiODksIDE0OCwgNzciLCJCYWNrQ29sb3IiOm51bGx9LCJTdGFydERhdGVGb250U2V0dGluZ3MiOnsiRm9udFNpemUiOjExLCJGb250TmFtZSI6IkNhbGlicmkiLCJJc0JvbGQiOmZhbHNlLCJJc0l0YWxpYyI6ZmFsc2UsIklzVW5kZXJsaW5lZCI6ZmFsc2UsIkZvcmVncm91bmRDb2xvciI6IjExNSwgMTE1LCAxMTUiLCJCYWNrQ29sb3IiOm51bGx9LCJFbmREYXRlRm9udFNldHRpbmdzIjp7IkZvbnRTaXplIjoxMSwiRm9udE5hbWUiOiJDYWxpYnJpIiwiSXNCb2xkIjpmYWxzZSwiSXNJdGFsaWMiOmZhbHNlLCJJc1VuZGVybGluZWQiOmZhbHNlLCJGb3JlZ3JvdW5kQ29sb3IiOiIxMTUsIDExNSwgMTE1IiwiQmFja0NvbG9yIjpudWxsfSwiRHVyYXRpb25Gb250U2V0dGluZ3MiOnsiRm9udFNpemUiOjEwLCJGb250TmFtZSI6IkNhbGlicmkiLCJJc0JvbGQiOnRydWUsIklzSXRhbGljIjpmYWxzZSwiSXNVbmRlcmxpbmVkIjpmYWxzZSwiRm9yZWdyb3VuZENvbG9yIjoiMjU1LCAyNTUsIDI1NSIsIkJhY2tDb2xvciI6bnVsbH0sIlRhc2tzU3BhY2luZyI6MTAsIlNoYXBlSGVpZ2h0IjoxNi4wLCJWZXJ0aWNhbENvbm5lY3RvclNldHRpbmdzIjp7IkNvbG9yIjoiMjA0LCAyMDQsIDIwNCIsIklzVmlzaWJsZSI6dHJ1ZSwiTGluZVdlaWdodCI6MC4xfSwiSG9yaXpvbnRhbENvbm5lY3RvclNldHRpbmdzIjp7IkNvbG9yIjoiMjA0LCAyMDQsIDIwNCIsIklzVmlzaWJsZSI6ZmFsc2UsIkxpbmVXZWlnaHQiOjAuMH0sIlRhc2tTaGFwZUJvcmRlclNldHRpbmdzIjp7IkNvbG9yIjoiUmVkIiwiTGluZVdlaWdodCI6MC4wfSwiU21hcnRUaXRsZUZvcmVncm91bmQiOiJXaGl0ZSIsIlNtYXJ0VGl0bGVGb3JlZ3JvdW5kSXNBY3RpdmUiOmZhbHNlLCJTbWFydER1cmF0aW9uRm9yZWdyb3VuZCI6IkJsYWNrIiwiU21hcnREdXJhdGlvbkZvcmVncm91bmRJc0FjdGl2ZSI6ZmFsc2UsIlNtYXJ0RGF0ZUZvcmVncm91bmQiOiI2OCwgODQsIDEwNiIsIlNtYXJ0RGF0ZUZvcmVncm91bmRJc0FjdGl2ZSI6ZmFsc2UsIlNtYXJ0UGVyY2VudGFnZUNvbXBsZXRlZEZvcmVncm91bmQiOiIiLCJTbWFydFBlcmNlbnRhZ2VDb21wbGV0ZWRJc0FjdGl2ZSI6ZmFsc2UsIkluY2x1ZGVOb25Xb3JraW5nRGF5c0luRHVyYXRpb24iOmZhbHNlLCJXb3JraW5nRGF5cyI6MzEsIlBlcmNlbnRhZ2VDb21wbGV0ZWRGb250U2V0dGluZ3MiOnsiRm9udFNpemUiOjEwLCJGb250TmFtZSI6IkNhbGlicmkiLCJJc0JvbGQiOmZhbHNlLCJJc0l0YWxpYyI6ZmFsc2UsIklzVW5kZXJsaW5lZCI6ZmFsc2UsIkZvcmVncm91bmRDb2xvciI6IjE5MiwgODAsIDc3IiwiQmFja0NvbG9yIjpudWxsfSwiUGVyY2VudGFnZUNvbXBsZXRlZFBvc2l0aW9uIjowfSwiVGFza0RhdGVQb3NpdGlvbiI6MywiVGFza1RpdGxlUG9zaXRpb24iOjIsIlRhc2tEdXJhdGlvblBvc2l0aW9uIjoxLCJUYXNrVGl0bGVJc1dpZGVyIjpmYWxzZSwiVGFza0R1cmF0aW9uSXNXaWRlciI6ZmFsc2UsIlRhc2tEYXRlSXNXaWRlciI6ZmFsc2UsIlRhc2tQZXJjZW50YWdlQ29tcGxldGVkSXNXaWRlciI6ZmFsc2UsIkRhdGVGb3JtYXQiOnsiRm9ybWF0U3RyaW5nIjoiTU1NIGQiLCJTZXBhcmF0b3IiOiIvIiwiVXNlSW50ZXJuYXRpb25hbERhdGVGb3JtYXQiOmZhbHNlfSwiSXNWaXNpYmxlIjp0cnVlLCJQZXJjZW50YWdlQ29tcGxldGVkIjpudWxsfSx7IkR1cmF0aW9uVmFsdWUiOjEzLjQsIkR1cmF0aW9uRm9ybWF0Ijo1LCJJbnRlcm5hbElkIjoiNGJlNjM4YmYtZWE3NS00YmM1LTk5OTEtNTk2YzNlZWYzYmY3IiwiSW5kZXgiOjMsIkNvbG9yIjoiMjU1LCAxNDQsIDE4IiwiVXRjU3RhcnREYXRlIjoiMjAxNS0wNi0wMVQwMDowMDowMFoiLCJOb3RlIjpudWxsLCJVdGNFbmREYXRlIjoiMjAxNS0wOS0wMVQwMDowMDowMFoiLCJUaXRsZSI6IlBoYXNlIDMgSGVyZSAiLCJTaGFwZSI6MiwiQ3VzdG9tU2V0dGluZ3MiOnsiVGl0bGVXaWR0aCI6NjEuODQ4MTEsIlRpdGxlRm9udFNldHRpbmdzIjp7IkZvbnRTaXplIjoxMSwiRm9udE5hbWUiOiJDYWxpYnJpIiwiSXNCb2xkIjp0cnVlLCJJc0l0YWxpYyI6ZmFsc2UsIklzVW5kZXJsaW5lZCI6ZmFsc2UsIkZvcmVncm91bmRDb2xvciI6IjI1NSwgMTUyLCAyMiIsIkJhY2tDb2xvciI6bnVsbH0sIlN0YXJ0RGF0ZUZvbnRTZXR0aW5ncyI6eyJGb250U2l6ZSI6MTEsIkZvbnROYW1lIjoiQ2FsaWJyaSIsIklzQm9sZCI6ZmFsc2UsIklzSXRhbGljIjpmYWxzZSwiSXNVbmRlcmxpbmVkIjpmYWxzZSwiRm9yZWdyb3VuZENvbG9yIjoiMTE1LCAxMTUsIDExNSIsIkJhY2tDb2xvciI6bnVsbH0sIkVuZERhdGVGb250U2V0dGluZ3MiOnsiRm9udFNpemUiOjExLCJGb250TmFtZSI6IkNhbGlicmkiLCJJc0JvbGQiOmZhbHNlLCJJc0l0YWxpYyI6ZmFsc2UsIklzVW5kZXJsaW5lZCI6ZmFsc2UsIkZvcmVncm91bmRDb2xvciI6IjExNSwgMTE1LCAxMTUiLCJCYWNrQ29sb3IiOm51bGx9LCJEdXJhdGlvbkZvbnRTZXR0aW5ncyI6eyJGb250U2l6ZSI6MTAsIkZvbnROYW1lIjoiQ2FsaWJyaSIsIklzQm9sZCI6dHJ1ZSwiSXNJdGFsaWMiOmZhbHNlLCJJc1VuZGVybGluZWQiOmZhbHNlLCJGb3JlZ3JvdW5kQ29sb3IiOiIyNTUsIDI1NSwgMjU1IiwiQmFja0NvbG9yIjpudWxsfSwiVGFza3NTcGFjaW5nIjoxMCwiU2hhcGVIZWlnaHQiOjE2LjAsIlZlcnRpY2FsQ29ubmVjdG9yU2V0dGluZ3MiOnsiQ29sb3IiOiIyMDQsIDIwNCwgMjA0IiwiSXNWaXNpYmxlIjp0cnVlLCJMaW5lV2VpZ2h0IjowLjF9LCJIb3Jpem9udGFsQ29ubmVjdG9yU2V0dGluZ3MiOnsiQ29sb3IiOiIyMDQsIDIwNCwgMjA0IiwiSXNWaXNpYmxlIjpmYWxzZSwiTGluZVdlaWdodCI6MC4wfSwiVGFza1NoYXBlQm9yZGVyU2V0dGluZ3MiOnsiQ29sb3IiOiJSZWQiLCJMaW5lV2VpZ2h0IjowLjB9LCJTbWFydFRpdGxlRm9yZWdyb3VuZCI6IldoaXRlIiwiU21hcnRUaXRsZUZvcmVncm91bmRJc0FjdGl2ZSI6ZmFsc2UsIlNtYXJ0RHVyYXRpb25Gb3JlZ3JvdW5kIjoiQmxhY2siLCJTbWFydER1cmF0aW9uRm9yZWdyb3VuZElzQWN0aXZlIjpmYWxzZSwiU21hcnREYXRlRm9yZWdyb3VuZCI6IjY4LCA4NCwgMTA2IiwiU21hcnREYXRlRm9yZWdyb3VuZElzQWN0aXZlIjpmYWxzZSwiU21hcnRQZXJjZW50YWdlQ29tcGxldGVkRm9yZWdyb3VuZCI6IiIsIlNtYXJ0UGVyY2VudGFnZUNvbXBsZXRlZElzQWN0aXZlIjpmYWxzZSwiSW5jbHVkZU5vbldvcmtpbmdEYXlzSW5EdXJhdGlvbiI6ZmFsc2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zLCJUYXNrVGl0bGVQb3NpdGlvbiI6MiwiVGFza0R1cmF0aW9uUG9zaXRpb24iOjEsIlRhc2tUaXRsZUlzV2lkZXIiOmZhbHNlLCJUYXNrRHVyYXRpb25Jc1dpZGVyIjpmYWxzZSwiVGFza0RhdGVJc1dpZGVyIjpmYWxzZSwiVGFza1BlcmNlbnRhZ2VDb21wbGV0ZWRJc1dpZGVyIjpmYWxzZSwiRGF0ZUZvcm1hdCI6eyJGb3JtYXRTdHJpbmciOiJNTU0gZCIsIlNlcGFyYXRvciI6Ii8iLCJVc2VJbnRlcm5hdGlvbmFsRGF0ZUZvcm1hdCI6ZmFsc2V9LCJJc1Zpc2libGUiOnRydWUsIlBlcmNlbnRhZ2VDb21wbGV0ZWQiOm51bGx9LHsiRHVyYXRpb25WYWx1ZSI6MjEuNCwiRHVyYXRpb25Gb3JtYXQiOjUsIkludGVybmFsSWQiOiJhZWUzY2QyMy03ZTA5LTRkMDgtOTk2ZC0xOTU2MzJhNDdlZDYiLCJJbmRleCI6NCwiQ29sb3IiOiIyNTUsIDE0NCwgMTgiLCJVdGNTdGFydERhdGUiOiIyMDE1LTA4LTAxVDAwOjAwOjAwWiIsIk5vdGUiOm51bGwsIlV0Y0VuZERhdGUiOiIyMDE1LTEyLTI5VDAwOjAwOjAwWiIsIlRpdGxlIjoiUGhhc2UgNCBIZXJlICIsIlNoYXBlIjoyLCJDdXN0b21TZXR0aW5ncyI6eyJUaXRsZVdpZHRoIjo2Mi40NzkyOSwiVGl0bGVGb250U2V0dGluZ3MiOnsiRm9udFNpemUiOjExLCJGb250TmFtZSI6IkNhbGlicmkiLCJJc0JvbGQiOnRydWUsIklzSXRhbGljIjpmYWxzZSwiSXNVbmRlcmxpbmVkIjpmYWxzZSwiRm9yZWdyb3VuZENvbG9yIjoiMjU1LCAxNTIsIDIyIiwiQmFja0NvbG9yIjpudWxsfSwiU3RhcnREYXRlRm9udFNldHRpbmdzIjp7IkZvbnRTaXplIjoxMSwiRm9udE5hbWUiOiJDYWxpYnJpIiwiSXNCb2xkIjpmYWxzZSwiSXNJdGFsaWMiOmZhbHNlLCJJc1VuZGVybGluZWQiOmZhbHNlLCJGb3JlZ3JvdW5kQ29sb3IiOiIxMTUsIDExNSwgMTE1IiwiQmFja0NvbG9yIjpudWxsfSwiRW5kRGF0ZUZvbnRTZXR0aW5ncyI6eyJGb250U2l6ZSI6MTEsIkZvbnROYW1lIjoiQ2FsaWJyaSIsIklzQm9sZCI6ZmFsc2UsIklzSXRhbGljIjpmYWxzZSwiSXNVbmRlcmxpbmVkIjpmYWxzZSwiRm9yZWdyb3VuZENvbG9yIjoiMTE1LCAxMTUsIDExNSIsIkJhY2tDb2xvciI6bnVsbH0sIkR1cmF0aW9uRm9udFNldHRpbmdzIjp7IkZvbnRTaXplIjoxMCwiRm9udE5hbWUiOiJDYWxpYnJpIiwiSXNCb2xkIjp0cnVlLCJJc0l0YWxpYyI6ZmFsc2UsIklzVW5kZXJsaW5lZCI6ZmFsc2UsIkZvcmVncm91bmRDb2xvciI6IjI1NSwgMjU1LCAyNTUiLCJCYWNrQ29sb3IiOm51bGx9LCJUYXNrc1NwYWNpbmciOjEwLCJTaGFwZUhlaWdodCI6MTYuMCwiVmVydGljYWxDb25uZWN0b3JTZXR0aW5ncyI6eyJDb2xvciI6IjIwNCwgMjA0LCAyMDQiLCJJc1Zpc2libGUiOnRydWUsIkxpbmVXZWlnaHQiOjAuMX0sIkhvcml6b250YWxDb25uZWN0b3JTZXR0aW5ncyI6eyJDb2xvciI6IjIwNCwgMjA0LCAyMDQiLCJJc1Zpc2libGUiOmZhbHNlLCJMaW5lV2VpZ2h0IjowLjB9LCJUYXNrU2hhcGVCb3JkZXJTZXR0aW5ncyI6eyJDb2xvciI6IlJlZCIsIkxpbmVXZWlnaHQiOjAuMH0sIlNtYXJ0VGl0bGVGb3JlZ3JvdW5kIjoiV2hpdGUiLCJTbWFydFRpdGxlRm9yZWdyb3VuZElzQWN0aXZlIjpmYWxzZSwiU21hcnREdXJhdGlvbkZvcmVncm91bmQiOiJCbGFjayIsIlNtYXJ0RHVyYXRpb25Gb3JlZ3JvdW5kSXNBY3RpdmUiOmZhbHNlLCJTbWFydERhdGVGb3JlZ3JvdW5kIjoiNjgsIDg0LCAxMDYiLCJTbWFydERhdGVGb3JlZ3JvdW5kSXNBY3RpdmUiOmZhbHNlLCJTbWFydFBlcmNlbnRhZ2VDb21wbGV0ZWRGb3JlZ3JvdW5kIjoiIiwiU21hcnRQZXJjZW50YWdlQ29tcGxldGVkSXNBY3RpdmUiOmZhbHNlLCJJbmNsdWRlTm9uV29ya2luZ0RheXNJbkR1cmF0aW9uIjpmYWxzZSwiV29ya2luZ0RheXMiOjMxLCJQZXJjZW50YWdlQ29tcGxldGVkRm9udFNldHRpbmdzIjp7IkZvbnRTaXplIjoxMCwiRm9udE5hbWUiOiJDYWxpYnJpIiwiSXNCb2xkIjpmYWxzZSwiSXNJdGFsaWMiOmZhbHNlLCJJc1VuZGVybGluZWQiOmZhbHNlLCJGb3JlZ3JvdW5kQ29sb3IiOiIxOTIsIDgwLCA3NyIsIkJhY2tDb2xvciI6bnVsbH0sIlBlcmNlbnRhZ2VDb21wbGV0ZWRQb3NpdGlvbiI6MH0sIlRhc2tEYXRlUG9zaXRpb24iOjMsIlRhc2tUaXRsZVBvc2l0aW9uIjoyLCJUYXNrRHVyYXRpb25Qb3NpdGlvbiI6MSwiVGFza1RpdGxlSXNXaWRlciI6ZmFsc2UsIlRhc2tEdXJhdGlvbklzV2lkZXIiOmZhbHNlLCJUYXNrRGF0ZUlzV2lkZXIiOmZhbHNlLCJUYXNrUGVyY2VudGFnZUNvbXBsZXRlZElzV2lkZXIiOmZhbHNlLCJEYXRlRm9ybWF0Ijp7IkZvcm1hdFN0cmluZyI6Ik1NTSBkIiwiU2VwYXJhdG9yIjoiLyIsIlVzZUludGVybmF0aW9uYWxEYXRlRm9ybWF0IjpmYWxzZX0sIklzVmlzaWJsZSI6dHJ1ZSwiUGVyY2VudGFnZUNvbXBsZXRlZCI6bnVsbH0seyJEdXJhdGlvblZhbHVlIjozNC42LCJEdXJhdGlvbkZvcm1hdCI6NSwiSW50ZXJuYWxJZCI6IjU5NTUyMmU2LWE0YzgtNDM3My05OGQ4LWU5NzVlNzc2OTkzNyIsIkluZGV4Ijo1LCJDb2xvciI6IjI4LCA5MSwgMTI5IiwiVXRjU3RhcnREYXRlIjoiMjAxNS0xMC0wMVQwMDowMDowMFoiLCJOb3RlIjpudWxsLCJVdGNFbmREYXRlIjoiMjAxNi0wNS0zMFQwMDowMDowMFoiLCJUaXRsZSI6IlBoYXNlIDUgSGVyZSAiLCJTaGFwZSI6MiwiQ3VzdG9tU2V0dGluZ3MiOnsiVGl0bGVXaWR0aCI6NjIuMTAwNTUsIlRpdGxlRm9udFNldHRpbmdzIjp7IkZvbnRTaXplIjoxMSwiRm9udE5hbWUiOiJDYWxpYnJpIiwiSXNCb2xkIjp0cnVlLCJJc0l0YWxpYyI6ZmFsc2UsIklzVW5kZXJsaW5lZCI6ZmFsc2UsIkZvcmVncm91bmRDb2xvciI6IjMxLCA5NiwgMTM0IiwiQmFja0NvbG9yIjpudWxsfSwiU3RhcnREYXRlRm9udFNldHRpbmdzIjp7IkZvbnRTaXplIjoxMSwiRm9udE5hbWUiOiJDYWxpYnJpIiwiSXNCb2xkIjpmYWxzZSwiSXNJdGFsaWMiOmZhbHNlLCJJc1VuZGVybGluZWQiOmZhbHNlLCJGb3JlZ3JvdW5kQ29sb3IiOiIxMTUsIDExNSwgMTE1IiwiQmFja0NvbG9yIjpudWxsfSwiRW5kRGF0ZUZvbnRTZXR0aW5ncyI6eyJGb250U2l6ZSI6MTEsIkZvbnROYW1lIjoiQ2FsaWJyaSIsIklzQm9sZCI6ZmFsc2UsIklzSXRhbGljIjpmYWxzZSwiSXNVbmRlcmxpbmVkIjpmYWxzZSwiRm9yZWdyb3VuZENvbG9yIjoiMTE1LCAxMTUsIDExNSIsIkJhY2tDb2xvciI6bnVsbH0sIkR1cmF0aW9uRm9udFNldHRpbmdzIjp7IkZvbnRTaXplIjoxMCwiRm9udE5hbWUiOiJDYWxpYnJpIiwiSXNCb2xkIjp0cnVlLCJJc0l0YWxpYyI6ZmFsc2UsIklzVW5kZXJsaW5lZCI6ZmFsc2UsIkZvcmVncm91bmRDb2xvciI6IjIzNywgMTI1LCA0OSIsIkJhY2tDb2xvciI6bnVsbH0sIlRhc2tzU3BhY2luZyI6MTAsIlNoYXBlSGVpZ2h0IjoxNi4wLCJWZXJ0aWNhbENvbm5lY3RvclNldHRpbmdzIjp7IkNvbG9yIjoiMjA0LCAyMDQsIDIwNCIsIklzVmlzaWJsZSI6dHJ1ZSwiTGluZVdlaWdodCI6MC4xfSwiSG9yaXpvbnRhbENvbm5lY3RvclNldHRpbmdzIjp7IkNvbG9yIjoiMjA0LCAyMDQsIDIwNCIsIklzVmlzaWJsZSI6ZmFsc2UsIkxpbmVXZWlnaHQiOjAuMH0sIlRhc2tTaGFwZUJvcmRlclNldHRpbmdzIjp7IkNvbG9yIjoiUmVkIiwiTGluZVdlaWdodCI6MC4wfSwiU21hcnRUaXRsZUZvcmVncm91bmQiOiJXaGl0ZSIsIlNtYXJ0VGl0bGVGb3JlZ3JvdW5kSXNBY3RpdmUiOmZhbHNlLCJTbWFydER1cmF0aW9uRm9yZWdyb3VuZCI6IldoaXRlIiwiU21hcnREdXJhdGlvbkZvcmVncm91bmRJc0FjdGl2ZSI6dHJ1ZSwiU21hcnREYXRlRm9yZWdyb3VuZCI6IjY4LCA4NCwgMTA2IiwiU21hcnREYXRlRm9yZWdyb3VuZElzQWN0aXZlIjpmYWxzZSwiU21hcnRQZXJjZW50YWdlQ29tcGxldGVkRm9yZWdyb3VuZCI6IiIsIlNtYXJ0UGVyY2VudGFnZUNvbXBsZXRlZElzQWN0aXZlIjpmYWxzZSwiSW5jbHVkZU5vbldvcmtpbmdEYXlzSW5EdXJhdGlvbiI6ZmFsc2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zLCJUYXNrVGl0bGVQb3NpdGlvbiI6MiwiVGFza0R1cmF0aW9uUG9zaXRpb24iOjEsIlRhc2tUaXRsZUlzV2lkZXIiOmZhbHNlLCJUYXNrRHVyYXRpb25Jc1dpZGVyIjpmYWxzZSwiVGFza0RhdGVJc1dpZGVyIjpmYWxzZSwiVGFza1BlcmNlbnRhZ2VDb21wbGV0ZWRJc1dpZGVyIjpmYWxzZSwiRGF0ZUZvcm1hdCI6eyJGb3JtYXRTdHJpbmciOiJNTU0gZCIsIlNlcGFyYXRvciI6Ii8iLCJVc2VJbnRlcm5hdGlvbmFsRGF0ZUZvcm1hdCI6ZmFsc2V9LCJJc1Zpc2libGUiOnRydWUsIlBlcmNlbnRhZ2VDb21wbGV0ZWQiOm51bGx9LHsiRHVyYXRpb25WYWx1ZSI6MzQuNiwiRHVyYXRpb25Gb3JtYXQiOjUsIkludGVybmFsSWQiOiI4MWU1ZjI2ZC04NzFmLTRhZTUtYWUzNC0wOWFiN2UxOWU2OTkiLCJJbmRleCI6NiwiQ29sb3IiOiIyOCwgOTEsIDEyOSIsIlV0Y1N0YXJ0RGF0ZSI6IjIwMTUtMTAtMDFUMDA6MDA6MDBaIiwiTm90ZSI6bnVsbCwiVXRjRW5kRGF0ZSI6IjIwMTYtMDUtMzBUMDA6MDA6MDBaIiwiVGl0bGUiOiJQaGFzZSA2IEhlcmUiLCJTaGFwZSI6MiwiQ3VzdG9tU2V0dGluZ3MiOnsiVGl0bGVXaWR0aCI6NjAuMzMzNDY1NiwiVGl0bGVGb250U2V0dGluZ3MiOnsiRm9udFNpemUiOjExLCJGb250TmFtZSI6IkNhbGlicmkiLCJJc0JvbGQiOnRydWUsIklzSXRhbGljIjpmYWxzZSwiSXNVbmRlcmxpbmVkIjpmYWxzZSwiRm9yZWdyb3VuZENvbG9yIjoiMzEsIDk2LCAxMzQiLCJCYWNrQ29sb3IiOm51bGx9LCJTdGFydERhdGVGb250U2V0dGluZ3MiOnsiRm9udFNpemUiOjExLCJGb250TmFtZSI6IkNhbGlicmkiLCJJc0JvbGQiOmZhbHNlLCJJc0l0YWxpYyI6ZmFsc2UsIklzVW5kZXJsaW5lZCI6ZmFsc2UsIkZvcmVncm91bmRDb2xvciI6IjExNSwgMTE1LCAxMTUiLCJCYWNrQ29sb3IiOm51bGx9LCJFbmREYXRlRm9udFNldHRpbmdzIjp7IkZvbnRTaXplIjoxMSwiRm9udE5hbWUiOiJDYWxpYnJpIiwiSXNCb2xkIjpmYWxzZSwiSXNJdGFsaWMiOmZhbHNlLCJJc1VuZGVybGluZWQiOmZhbHNlLCJGb3JlZ3JvdW5kQ29sb3IiOiIxMTUsIDExNSwgMTE1IiwiQmFja0NvbG9yIjpudWxsfSwiRHVyYXRpb25Gb250U2V0dGluZ3MiOnsiRm9udFNpemUiOjEwLCJGb250TmFtZSI6IkNhbGlicmkiLCJJc0JvbGQiOnRydWUsIklzSXRhbGljIjpmYWxzZSwiSXNVbmRlcmxpbmVkIjpmYWxzZSwiRm9yZWdyb3VuZENvbG9yIjoiODksIDg5LCA4OSIsIkJhY2tDb2xvciI6bnVsbH0sIlRhc2tzU3BhY2luZyI6MTAsIlNoYXBlSGVpZ2h0IjoxNi4wLCJWZXJ0aWNhbENvbm5lY3RvclNldHRpbmdzIjp7IkNvbG9yIjoiMjA0LCAyMDQsIDIwNCIsIklzVmlzaWJsZSI6dHJ1ZSwiTGluZVdlaWdodCI6MC4xfSwiSG9yaXpvbnRhbENvbm5lY3RvclNldHRpbmdzIjp7IkNvbG9yIjoiMjA0LCAyMDQsIDIwNCIsIklzVmlzaWJsZSI6ZmFsc2UsIkxpbmVXZWlnaHQiOjAuMH0sIlRhc2tTaGFwZUJvcmRlclNldHRpbmdzIjp7IkNvbG9yIjoiUmVkIiwiTGluZVdlaWdodCI6MC4wfSwiU21hcnRUaXRsZUZvcmVncm91bmQiOiJXaGl0ZSIsIlNtYXJ0VGl0bGVGb3JlZ3JvdW5kSXNBY3RpdmUiOmZhbHNlLCJTbWFydER1cmF0aW9uRm9yZWdyb3VuZCI6IldoaXRlIiwiU21hcnREdXJhdGlvbkZvcmVncm91bmRJc0FjdGl2ZSI6dHJ1ZSwiU21hcnREYXRlRm9yZWdyb3VuZCI6IjY4LCA4NCwgMTA2IiwiU21hcnREYXRlRm9yZWdyb3VuZElzQWN0aXZlIjpmYWxzZSwiU21hcnRQZXJjZW50YWdlQ29tcGxldGVkRm9yZWdyb3VuZCI6IiIsIlNtYXJ0UGVyY2VudGFnZUNvbXBsZXRlZElzQWN0aXZlIjpmYWxzZSwiSW5jbHVkZU5vbldvcmtpbmdEYXlzSW5EdXJhdGlvbiI6ZmFsc2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zLCJUYXNrVGl0bGVQb3NpdGlvbiI6MiwiVGFza0R1cmF0aW9uUG9zaXRpb24iOjEsIlRhc2tUaXRsZUlzV2lkZXIiOmZhbHNlLCJUYXNrRHVyYXRpb25Jc1dpZGVyIjpmYWxzZSwiVGFza0RhdGVJc1dpZGVyIjpmYWxzZSwiVGFza1BlcmNlbnRhZ2VDb21wbGV0ZWRJc1dpZGVyIjpmYWxzZSwiRGF0ZUZvcm1hdCI6eyJGb3JtYXRTdHJpbmciOiJNTU0gZCIsIlNlcGFyYXRvciI6Ii8iLCJVc2VJbnRlcm5hdGlvbmFsRGF0ZUZvcm1hdCI6ZmFsc2V9LCJJc1Zpc2libGUiOnRydWUsIlBlcmNlbnRhZ2VDb21wbGV0ZWQiOm51bGx9LHsiRHVyYXRpb25WYWx1ZSI6MjYuMCwiRHVyYXRpb25Gb3JtYXQiOjUsIkludGVybmFsSWQiOiI0ODNiYmJmNS1jODNmLTQwZmQtYmEzYi0xZGRiOTk3ZTgwZWIiLCJJbmRleCI6NywiQ29sb3IiOiIyOCwgOTEsIDEyOSIsIlV0Y1N0YXJ0RGF0ZSI6IjIwMTYtMDEtMDFUMDA6MDA6MDBaIiwiTm90ZSI6bnVsbCwiVXRjRW5kRGF0ZSI6IjIwMTYtMDYtMzBUMDA6MDA6MDBaIiwiVGl0bGUiOiJQaGFzZSA3IEhlcmUgIiwiU2hhcGUiOjIsIkN1c3RvbVNldHRpbmdzIjp7IlRpdGxlV2lkdGgiOjYxLjU5NTY3LCJUaXRsZUZvbnRTZXR0aW5ncyI6eyJGb250U2l6ZSI6MTEsIkZvbnROYW1lIjoiQ2FsaWJyaSIsIklzQm9sZCI6dHJ1ZSwiSXNJdGFsaWMiOmZhbHNlLCJJc1VuZGVybGluZWQiOmZhbHNlLCJGb3JlZ3JvdW5kQ29sb3IiOiIzMSwgOTYsIDEzNCIsIkJhY2tDb2xvciI6bnVsbH0sIlN0YXJ0RGF0ZUZvbnRTZXR0aW5ncyI6eyJGb250U2l6ZSI6MTEsIkZvbnROYW1lIjoiQ2FsaWJyaSIsIklzQm9sZCI6ZmFsc2UsIklzSXRhbGljIjpmYWxzZSwiSXNVbmRlcmxpbmVkIjpmYWxzZSwiRm9yZWdyb3VuZENvbG9yIjoiMTE1LCAxMTUsIDExNSIsIkJhY2tDb2xvciI6bnVsbH0sIkVuZERhdGVGb250U2V0dGluZ3MiOnsiRm9udFNpemUiOjExLCJGb250TmFtZSI6IkNhbGlicmkiLCJJc0JvbGQiOmZhbHNlLCJJc0l0YWxpYyI6ZmFsc2UsIklzVW5kZXJsaW5lZCI6ZmFsc2UsIkZvcmVncm91bmRDb2xvciI6IjExNSwgMTE1LCAxMTUiLCJCYWNrQ29sb3IiOm51bGx9LCJEdXJhdGlvbkZvbnRTZXR0aW5ncyI6eyJGb250U2l6ZSI6MTAsIkZvbnROYW1lIjoiQ2FsaWJyaSIsIklzQm9sZCI6dHJ1ZSwiSXNJdGFsaWMiOmZhbHNlLCJJc1VuZGVybGluZWQiOmZhbHNlLCJGb3JlZ3JvdW5kQ29sb3IiOiI4OSwgODksIDg5IiwiQmFja0NvbG9yIjpudWxsfSwiVGFza3NTcGFjaW5nIjoxMCwiU2hhcGVIZWlnaHQiOjE2LjAsIlZlcnRpY2FsQ29ubmVjdG9yU2V0dGluZ3MiOnsiQ29sb3IiOiIyMDQsIDIwNCwgMjA0IiwiSXNWaXNpYmxlIjp0cnVlLCJMaW5lV2VpZ2h0IjowLjF9LCJIb3Jpem9udGFsQ29ubmVjdG9yU2V0dGluZ3MiOnsiQ29sb3IiOiIyMDQsIDIwNCwgMjA0IiwiSXNWaXNpYmxlIjpmYWxzZSwiTGluZVdlaWdodCI6MC4wfSwiVGFza1NoYXBlQm9yZGVyU2V0dGluZ3MiOnsiQ29sb3IiOiJSZWQiLCJMaW5lV2VpZ2h0IjowLjB9LCJTbWFydFRpdGxlRm9yZWdyb3VuZCI6IldoaXRlIiwiU21hcnRUaXRsZUZvcmVncm91bmRJc0FjdGl2ZSI6ZmFsc2UsIlNtYXJ0RHVyYXRpb25Gb3JlZ3JvdW5kIjoiV2hpdGUiLCJTbWFydER1cmF0aW9uRm9yZWdyb3VuZElzQWN0aXZlIjp0cnVlLCJTbWFydERhdGVGb3JlZ3JvdW5kIjoiNjgsIDg0LCAxMDYiLCJTbWFydERhdGVGb3JlZ3JvdW5kSXNBY3RpdmUiOmZhbHNlLCJTbWFydFBlcmNlbnRhZ2VDb21wbGV0ZWRGb3JlZ3JvdW5kIjoiIiwiU21hcnRQZXJjZW50YWdlQ29tcGxldGVkSXNBY3RpdmUiOmZhbHNlLCJJbmNsdWRlTm9uV29ya2luZ0RheXNJbkR1cmF0aW9uIjpmYWxzZSwiV29ya2luZ0RheXMiOjMxLCJQZXJjZW50YWdlQ29tcGxldGVkRm9udFNldHRpbmdzIjp7IkZvbnRTaXplIjoxMCwiRm9udE5hbWUiOiJDYWxpYnJpIiwiSXNCb2xkIjpmYWxzZSwiSXNJdGFsaWMiOmZhbHNlLCJJc1VuZGVybGluZWQiOmZhbHNlLCJGb3JlZ3JvdW5kQ29sb3IiOiIxOTIsIDgwLCA3NyIsIkJhY2tDb2xvciI6bnVsbH0sIlBlcmNlbnRhZ2VDb21wbGV0ZWRQb3NpdGlvbiI6MH0sIlRhc2tEYXRlUG9zaXRpb24iOjMsIlRhc2tUaXRsZVBvc2l0aW9uIjoyLCJUYXNrRHVyYXRpb25Qb3NpdGlvbiI6MSwiVGFza1RpdGxlSXNXaWRlciI6ZmFsc2UsIlRhc2tEdXJhdGlvbklzV2lkZXIiOmZhbHNlLCJUYXNrRGF0ZUlzV2lkZXIiOmZhbHNlLCJUYXNrUGVyY2VudGFnZUNvbXBsZXRlZElzV2lkZXIiOmZhbHNlLCJEYXRlRm9ybWF0Ijp7IkZvcm1hdFN0cmluZyI6Ik1NTSBkIiwiU2VwYXJhdG9yIjoiLyIsIlVzZUludGVybmF0aW9uYWxEYXRlRm9ybWF0IjpmYWxzZX0sIklzVmlzaWJsZSI6dHJ1ZSwiUGVyY2VudGFnZUNvbXBsZXRlZCI6bnVsbH0seyJEdXJhdGlvblZhbHVlIjoxOC4wLCJEdXJhdGlvbkZvcm1hdCI6NSwiSW50ZXJuYWxJZCI6IjU0MTc0NTlmLWFhYmQtNDczZS04ZTMxLTdjOGZlN2ZlZDFjYSIsIkluZGV4Ijo4LCJDb2xvciI6IjE2NSwgNDQsIDU2IiwiVXRjU3RhcnREYXRlIjoiMjAxNi0wNS0zMFQwMDowMDowMFoiLCJOb3RlIjpudWxsLCJVdGNFbmREYXRlIjoiMjAxNi0wOS0zMFQwMDowMDowMFoiLCJUaXRsZSI6IlBoYXNlIDggSGVyZSAiLCJTaGFwZSI6MiwiQ3VzdG9tU2V0dGluZ3MiOnsiVGl0bGVXaWR0aCI6NjIuNDc5MjksIlRpdGxlRm9udFNldHRpbmdzIjp7IkZvbnRTaXplIjoxMSwiRm9udE5hbWUiOiJDYWxpYnJpIiwiSXNCb2xkIjp0cnVlLCJJc0l0YWxpYyI6ZmFsc2UsIklzVW5kZXJsaW5lZCI6ZmFsc2UsIkZvcmVncm91bmRDb2xvciI6IjE3MiwgNDcsIDYwIiwiQmFja0NvbG9yIjpudWxsfSwiU3RhcnREYXRlRm9udFNldHRpbmdzIjp7IkZvbnRTaXplIjoxMSwiRm9udE5hbWUiOiJDYWxpYnJpIiwiSXNCb2xkIjpmYWxzZSwiSXNJdGFsaWMiOmZhbHNlLCJJc1VuZGVybGluZWQiOmZhbHNlLCJGb3JlZ3JvdW5kQ29sb3IiOiIxMTUsIDExNSwgMTE1IiwiQmFja0NvbG9yIjpudWxsfSwiRW5kRGF0ZUZvbnRTZXR0aW5ncyI6eyJGb250U2l6ZSI6MTEsIkZvbnROYW1lIjoiQ2FsaWJyaSIsIklzQm9sZCI6ZmFsc2UsIklzSXRhbGljIjpmYWxzZSwiSXNVbmRlcmxpbmVkIjpmYWxzZSwiRm9yZWdyb3VuZENvbG9yIjoiMTE1LCAxMTUsIDExNSIsIkJhY2tDb2xvciI6bnVsbH0sIkR1cmF0aW9uRm9udFNldHRpbmdzIjp7IkZvbnRTaXplIjoxMCwiRm9udE5hbWUiOiJDYWxpYnJpIiwiSXNCb2xkIjp0cnVlLCJJc0l0YWxpYyI6ZmFsc2UsIklzVW5kZXJsaW5lZCI6ZmFsc2UsIkZvcmVncm91bmRDb2xvciI6IjIzNywgMTI1LCA0OSIsIkJhY2tDb2xvciI6bnVsbH0sIlRhc2tzU3BhY2luZyI6MTAsIlNoYXBlSGVpZ2h0IjoxNi4wLCJWZXJ0aWNhbENvbm5lY3RvclNldHRpbmdzIjp7IkNvbG9yIjoiMjA0LCAyMDQsIDIwNCIsIklzVmlzaWJsZSI6dHJ1ZSwiTGluZVdlaWdodCI6MC4xfSwiSG9yaXpvbnRhbENvbm5lY3RvclNldHRpbmdzIjp7IkNvbG9yIjoiMjA0LCAyMDQsIDIwNCIsIklzVmlzaWJsZSI6ZmFsc2UsIkxpbmVXZWlnaHQiOjAuMH0sIlRhc2tTaGFwZUJvcmRlclNldHRpbmdzIjp7IkNvbG9yIjoiUmVkIiwiTGluZVdlaWdodCI6MC4wfSwiU21hcnRUaXRsZUZvcmVncm91bmQiOiJXaGl0ZSIsIlNtYXJ0VGl0bGVGb3JlZ3JvdW5kSXNBY3RpdmUiOmZhbHNlLCJTbWFydER1cmF0aW9uRm9yZWdyb3VuZCI6IldoaXRlIiwiU21hcnREdXJhdGlvbkZvcmVncm91bmRJc0FjdGl2ZSI6dHJ1ZSwiU21hcnREYXRlRm9yZWdyb3VuZCI6IjY4LCA4NCwgMTA2IiwiU21hcnREYXRlRm9yZWdyb3VuZElzQWN0aXZlIjpmYWxzZSwiU21hcnRQZXJjZW50YWdlQ29tcGxldGVkRm9yZWdyb3VuZCI6IiIsIlNtYXJ0UGVyY2VudGFnZUNvbXBsZXRlZElzQWN0aXZlIjpmYWxzZSwiSW5jbHVkZU5vbldvcmtpbmdEYXlzSW5EdXJhdGlvbiI6ZmFsc2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zLCJUYXNrVGl0bGVQb3NpdGlvbiI6MiwiVGFza0R1cmF0aW9uUG9zaXRpb24iOjEsIlRhc2tUaXRsZUlzV2lkZXIiOmZhbHNlLCJUYXNrRHVyYXRpb25Jc1dpZGVyIjpmYWxzZSwiVGFza0RhdGVJc1dpZGVyIjpmYWxzZSwiVGFza1BlcmNlbnRhZ2VDb21wbGV0ZWRJc1dpZGVyIjpmYWxzZSwiRGF0ZUZvcm1hdCI6eyJGb3JtYXRTdHJpbmciOiJNTU0gZCIsIlNlcGFyYXRvciI6Ii8iLCJVc2VJbnRlcm5hdGlvbmFsRGF0ZUZvcm1hdCI6ZmFsc2V9LCJJc1Zpc2libGUiOnRydWUsIlBlcmNlbnRhZ2VDb21wbGV0ZWQiOm51bGx9LHsiRHVyYXRpb25WYWx1ZSI6Ni40LCJEdXJhdGlvbkZvcm1hdCI6NSwiSW50ZXJuYWxJZCI6ImY2Y2U5MTM5LTgxN2ItNDM0MC1iMGRjLTI2NDBlMmJlZWRlMSIsIkluZGV4Ijo5LCJDb2xvciI6IjE2NSwgNDQsIDU2IiwiVXRjU3RhcnREYXRlIjoiMjAxNi0wOS0wMVQwMDowMDowMFoiLCJOb3RlIjpudWxsLCJVdGNFbmREYXRlIjoiMjAxNi0xMC0xNVQwMDowMDowMFoiLCJUaXRsZSI6IlBoYXNlIDkgSGVyZSAiLCJTaGFwZSI6MiwiQ3VzdG9tU2V0dGluZ3MiOnsiVGl0bGVXaWR0aCI6NjIuNjA1NDM0NCwiVGl0bGVGb250U2V0dGluZ3MiOnsiRm9udFNpemUiOjExLCJGb250TmFtZSI6IkNhbGlicmkiLCJJc0JvbGQiOnRydWUsIklzSXRhbGljIjpmYWxzZSwiSXNVbmRlcmxpbmVkIjpmYWxzZSwiRm9yZWdyb3VuZENvbG9yIjoiMTcyLCA0NywgNjAiLCJCYWNrQ29sb3IiOm51bGx9LCJTdGFydERhdGVGb250U2V0dGluZ3MiOnsiRm9udFNpemUiOjExLCJGb250TmFtZSI6IkNhbGlicmkiLCJJc0JvbGQiOmZhbHNlLCJJc0l0YWxpYyI6ZmFsc2UsIklzVW5kZXJsaW5lZCI6ZmFsc2UsIkZvcmVncm91bmRDb2xvciI6IjExNSwgMTE1LCAxMTUiLCJCYWNrQ29sb3IiOm51bGx9LCJFbmREYXRlRm9udFNldHRpbmdzIjp7IkZvbnRTaXplIjoxMSwiRm9udE5hbWUiOiJDYWxpYnJpIiwiSXNCb2xkIjpmYWxzZSwiSXNJdGFsaWMiOmZhbHNlLCJJc1VuZGVybGluZWQiOmZhbHNlLCJGb3JlZ3JvdW5kQ29sb3IiOiIxMTUsIDExNSwgMTE1IiwiQmFja0NvbG9yIjpudWxsfSwiRHVyYXRpb25Gb250U2V0dGluZ3MiOnsiRm9udFNpemUiOjEwLCJGb250TmFtZSI6IkNhbGlicmkiLCJJc0JvbGQiOnRydWUsIklzSXRhbGljIjpmYWxzZSwiSXNVbmRlcmxpbmVkIjpmYWxzZSwiRm9yZWdyb3VuZENvbG9yIjoiMjQyLCAyNDIsIDI0MiIsIkJhY2tDb2xvciI6bnVsbH0sIlRhc2tzU3BhY2luZyI6MTAsIlNoYXBlSGVpZ2h0IjoxNi4wLCJWZXJ0aWNhbENvbm5lY3RvclNldHRpbmdzIjp7IkNvbG9yIjoiMjA0LCAyMDQsIDIwNCIsIklzVmlzaWJsZSI6dHJ1ZSwiTGluZVdlaWdodCI6MC4xfSwiSG9yaXpvbnRhbENvbm5lY3RvclNldHRpbmdzIjp7IkNvbG9yIjoiMjA0LCAyMDQsIDIwNCIsIklzVmlzaWJsZSI6ZmFsc2UsIkxpbmVXZWlnaHQiOjAuMH0sIlRhc2tTaGFwZUJvcmRlclNldHRpbmdzIjp7IkNvbG9yIjoiUmVkIiwiTGluZVdlaWdodCI6MC4wfSwiU21hcnRUaXRsZUZvcmVncm91bmQiOiJXaGl0ZSIsIlNtYXJ0VGl0bGVGb3JlZ3JvdW5kSXNBY3RpdmUiOmZhbHNlLCJTbWFydER1cmF0aW9uRm9yZWdyb3VuZCI6IldoaXRlIiwiU21hcnREdXJhdGlvbkZvcmVncm91bmRJc0FjdGl2ZSI6dHJ1ZSwiU21hcnREYXRlRm9yZWdyb3VuZCI6IjY4LCA4NCwgMTA2IiwiU21hcnREYXRlRm9yZWdyb3VuZElzQWN0aXZlIjpmYWxzZSwiU21hcnRQZXJjZW50YWdlQ29tcGxldGVkRm9yZWdyb3VuZCI6IiIsIlNtYXJ0UGVyY2VudGFnZUNvbXBsZXRlZElzQWN0aXZlIjpmYWxzZSwiSW5jbHVkZU5vbldvcmtpbmdEYXlzSW5EdXJhdGlvbiI6ZmFsc2UsIldvcmtpbmdEYXlzIjozMSwiUGVyY2VudGFnZUNvbXBsZXRlZEZvbnRTZXR0aW5ncyI6eyJGb250U2l6ZSI6MTAsIkZvbnROYW1lIjoiQ2FsaWJyaSIsIklzQm9sZCI6ZmFsc2UsIklzSXRhbGljIjpmYWxzZSwiSXNVbmRlcmxpbmVkIjpmYWxzZSwiRm9yZWdyb3VuZENvbG9yIjoiMTkyLCA4MCwgNzciLCJCYWNrQ29sb3IiOm51bGx9LCJQZXJjZW50YWdlQ29tcGxldGVkUG9zaXRpb24iOjB9LCJUYXNrRGF0ZVBvc2l0aW9uIjozLCJUYXNrVGl0bGVQb3NpdGlvbiI6MiwiVGFza0R1cmF0aW9uUG9zaXRpb24iOjEsIlRhc2tUaXRsZUlzV2lkZXIiOmZhbHNlLCJUYXNrRHVyYXRpb25Jc1dpZGVyIjpmYWxzZSwiVGFza0RhdGVJc1dpZGVyIjpmYWxzZSwiVGFza1BlcmNlbnRhZ2VDb21wbGV0ZWRJc1dpZGVyIjpmYWxzZSwiRGF0ZUZvcm1hdCI6eyJGb3JtYXRTdHJpbmciOiJNTU0gZCIsIlNlcGFyYXRvciI6Ii8iLCJVc2VJbnRlcm5hdGlvbmFsRGF0ZUZvcm1hdCI6ZmFsc2V9LCJJc1Zpc2libGUiOnRydWUsIlBlcmNlbnRhZ2VDb21wbGV0ZWQiOm51bGx9LHsiRHVyYXRpb25WYWx1ZSI6MTMuMiwiRHVyYXRpb25Gb3JtYXQiOjUsIkludGVybmFsSWQiOiJmMWYwMDhmNC1mN2E3LTRkN2MtYmRkZC1jMzJlZmJmOGIyN2YiLCJJbmRleCI6MTAsIkNvbG9yIjoiMTY1LCA0NCwgNTYiLCJVdGNTdGFydERhdGUiOiIyMDE2LTA5LTMwVDAwOjAwOjAwWiIsIk5vdGUiOm51bGwsIlV0Y0VuZERhdGUiOiIyMDE2LTEyLTMxVDAwOjAwOjAwWiIsIlRpdGxlIjoiUGhhc2UgMTAgSGVyZSAiLCJTaGFwZSI6MiwiQ3VzdG9tU2V0dGluZ3MiOnsiVGl0bGVXaWR0aCI6NjcuNDAxODg2LCJUaXRsZUZvbnRTZXR0aW5ncyI6eyJGb250U2l6ZSI6MTEsIkZvbnROYW1lIjoiQ2FsaWJyaSIsIklzQm9sZCI6dHJ1ZSwiSXNJdGFsaWMiOmZhbHNlLCJJc1VuZGVybGluZWQiOmZhbHNlLCJGb3JlZ3JvdW5kQ29sb3IiOiIxNzIsIDQ3LCA2MCIsIkJhY2tDb2xvciI6bnVsbH0sIlN0YXJ0RGF0ZUZvbnRTZXR0aW5ncyI6eyJGb250U2l6ZSI6MTEsIkZvbnROYW1lIjoiQ2FsaWJyaSIsIklzQm9sZCI6ZmFsc2UsIklzSXRhbGljIjpmYWxzZSwiSXNVbmRlcmxpbmVkIjpmYWxzZSwiRm9yZWdyb3VuZENvbG9yIjoiMTE1LCAxMTUsIDExNSIsIkJhY2tDb2xvciI6bnVsbH0sIkVuZERhdGVGb250U2V0dGluZ3MiOnsiRm9udFNpemUiOjExLCJGb250TmFtZSI6IkNhbGlicmkiLCJJc0JvbGQiOmZhbHNlLCJJc0l0YWxpYyI6ZmFsc2UsIklzVW5kZXJsaW5lZCI6ZmFsc2UsIkZvcmVncm91bmRDb2xvciI6IjExNSwgMTE1LCAxMTUiLCJCYWNrQ29sb3IiOm51bGx9LCJEdXJhdGlvbkZvbnRTZXR0aW5ncyI6eyJGb250U2l6ZSI6MTAsIkZvbnROYW1lIjoiQ2FsaWJyaSIsIklzQm9sZCI6dHJ1ZSwiSXNJdGFsaWMiOmZhbHNlLCJJc1VuZGVybGluZWQiOmZhbHNlLCJGb3JlZ3JvdW5kQ29sb3IiOiI4OSwgODksIDg5IiwiQmFja0NvbG9yIjpudWxsfSwiVGFza3NTcGFjaW5nIjoxMCwiU2hhcGVIZWlnaHQiOjE2LjAsIlZlcnRpY2FsQ29ubmVjdG9yU2V0dGluZ3MiOnsiQ29sb3IiOiIyMDQsIDIwNCwgMjA0IiwiSXNWaXNpYmxlIjp0cnVlLCJMaW5lV2VpZ2h0IjowLjF9LCJIb3Jpem9udGFsQ29ubmVjdG9yU2V0dGluZ3MiOnsiQ29sb3IiOiIyMDQsIDIwNCwgMjA0IiwiSXNWaXNpYmxlIjpmYWxzZSwiTGluZVdlaWdodCI6MC4wfSwiVGFza1NoYXBlQm9yZGVyU2V0dGluZ3MiOnsiQ29sb3IiOiJSZWQiLCJMaW5lV2VpZ2h0IjowLjB9LCJTbWFydFRpdGxlRm9yZWdyb3VuZCI6IldoaXRlIiwiU21hcnRUaXRsZUZvcmVncm91bmRJc0FjdGl2ZSI6ZmFsc2UsIlNtYXJ0RHVyYXRpb25Gb3JlZ3JvdW5kIjoiV2hpdGUiLCJTbWFydER1cmF0aW9uRm9yZWdyb3VuZElzQWN0aXZlIjp0cnVlLCJTbWFydERhdGVGb3JlZ3JvdW5kIjoiNjgsIDg0LCAxMDYiLCJTbWFydERhdGVGb3JlZ3JvdW5kSXNBY3RpdmUiOmZhbHNlLCJTbWFydFBlcmNlbnRhZ2VDb21wbGV0ZWRGb3JlZ3JvdW5kIjoiIiwiU21hcnRQZXJjZW50YWdlQ29tcGxldGVkSXNBY3RpdmUiOmZhbHNlLCJJbmNsdWRlTm9uV29ya2luZ0RheXNJbkR1cmF0aW9uIjpmYWxzZSwiV29ya2luZ0RheXMiOjMxLCJQZXJjZW50YWdlQ29tcGxldGVkRm9udFNldHRpbmdzIjp7IkZvbnRTaXplIjoxMCwiRm9udE5hbWUiOiJDYWxpYnJpIiwiSXNCb2xkIjpmYWxzZSwiSXNJdGFsaWMiOmZhbHNlLCJJc1VuZGVybGluZWQiOmZhbHNlLCJGb3JlZ3JvdW5kQ29sb3IiOiIxOTIsIDgwLCA3NyIsIkJhY2tDb2xvciI6bnVsbH0sIlBlcmNlbnRhZ2VDb21wbGV0ZWRQb3NpdGlvbiI6MH0sIlRhc2tEYXRlUG9zaXRpb24iOjMsIlRhc2tUaXRsZVBvc2l0aW9uIjoyLCJUYXNrRHVyYXRpb25Qb3NpdGlvbiI6MSwiVGFza1RpdGxlSXNXaWRlciI6ZmFsc2UsIlRhc2tEdXJhdGlvbklzV2lkZXIiOmZhbHNlLCJUYXNrRGF0ZUlzV2lkZXIiOmZhbHNlLCJUYXNrUGVyY2VudGFnZUNvbXBsZXRlZElzV2lkZXIiOmZhbHNlLCJEYXRlRm9ybWF0Ijp7IkZvcm1hdFN0cmluZyI6Ik1NTSBkIiwiU2VwYXJhdG9yIjoiLyIsIlVzZUludGVybmF0aW9uYWxEYXRlRm9ybWF0IjpmYWxzZX0sIklzVmlzaWJsZSI6dHJ1ZSwiUGVyY2VudGFnZUNvbXBsZXRlZCI6bnVsbH1dLCJTdHlsZSI6eyJUaW1lbGluZVNldHRpbmdzIjp7IlRvZGF5TWFya2VyQ29sb3IiOiJSZWQiLCJUb2RheU1hcmtlckZvbnRTZXR0aW5ncyI6eyJGb250U2l6ZSI6MTIsIkZvbnROYW1lIjoiQ2FsaWJyaSIsIklzQm9sZCI6ZmFsc2UsIklzSXRhbGljIjpmYWxzZSwiSXNVbmRlcmxpbmVkIjpmYWxzZSwiRm9yZWdyb3VuZENvbG9yIjoiQmxhY2siLCJCYWNrQ29sb3IiOm51bGx9LCJTdGFydFllYXJGb250Ijp7IkZvbnRTaXplIjoxMywiRm9udE5hbWUiOiJDYWxpYnJpIiwiSXNCb2xkIjp0cnVlLCJJc0l0YWxpYyI6ZmFsc2UsIklzVW5kZXJsaW5lZCI6ZmFsc2UsIkZvcmVncm91bmRDb2xvciI6IjIzNywgMTI1LCA0OSIsIkJhY2tDb2xvciI6bnVsbH0sIkVuZFllYXJGb250Ijp7IkZvbnRTaXplIjoxMywiRm9udE5hbWUiOiJDYWxpYnJpIiwiSXNCb2xkIjp0cnVlLCJJc0l0YWxpYyI6ZmFsc2UsIklzVW5kZXJsaW5lZCI6ZmFsc2UsIkZvcmVncm91bmRDb2xvciI6IjIzNywgMTI1LCA0OSIsIkJhY2tDb2xvciI6bnVsbH0sIklzVGhpbiI6ZmFsc2UsIkhhczNERWZmZWN0Ijp0cnVlLCJUaW1lYmFuZElzUm91bmRlZCI6dHJ1ZSwiVGltZWJhbmRDb2xvciI6IjYxLCA2MSwgNjEiLCJUaW1lYmFuZEZvbnRTZXR0aW5ncyI6eyJGb250U2l6ZSI6MTIsIkZvbnROYW1lIjoiQ2FsaWJyaSIsIklzQm9sZCI6ZmFsc2UsIklzSXRhbGljIjpmYWxzZSwiSXNVbmRlcmxpbmVkIjpmYWxzZSwiRm9yZWdyb3VuZENvbG9yIjoiV2hpdGUiLCJCYWNrQ29sb3IiOm51bGx9LCJFbGFwc2VkVGltZUNvbG9yIjoiMjM4LCAyMzYsIDIyNSIsIkVsYXBzZWRUaW1lU3R5bGUiOjAsIlRvZGF5TWFya2VyUG9zaXRpb24iOjAsIkNhcHNQb3NpdGlvbiI6MH0sIkRlZmF1bHRNaWxlc3RvbmVTZXR0aW5ncyI6eyJGbGFnQ29ubmVjdG9yU2V0dGluZ3MiOnsiQ29sb3IiOiI3OSwgMTI5LCAxODkiLCJJc1Zpc2libGUiOmZhbHNlLCJMaW5lV2VpZ2h0IjowLjF9LCJEYXRlRm9ybWF0Ijp7IkZvcm1hdFN0cmluZyI6Ik1NTSBkIiwiU2VwYXJhdG9yIjoiLyIsIlVzZUludGVybmF0aW9uYWxEYXRlRm9ybWF0IjpmYWxzZX0sIklzRGF0ZVZpc2libGUiOnRydWUsIlRpdGxlRm9udFNldHRpbmdzIjp7IkZvbnRTaXplIjoxMSwiRm9udE5hbWUiOiJDYWxpYnJpIiwiSXNCb2xkIjpmYWxzZSwiSXNJdGFsaWMiOmZhbHNlLCJJc1VuZGVybGluZWQiOmZhbHNlLCJGb3JlZ3JvdW5kQ29sb3IiOiI2OCwgODQsIDEwNiIsIkJhY2tDb2xvciI6bnVsbH0sIkRhdGVGb250U2V0dGluZ3MiOnsiRm9udFNpemUiOjExLCJGb250TmFtZSI6IkNhbGlicmkiLCJJc0JvbGQiOmZhbHNlLCJJc0l0YWxpYyI6ZmFsc2UsIklzVW5kZXJsaW5lZCI6ZmFsc2UsIkZvcmVncm91bmRDb2xvciI6IjExNSwgMTE1LCAxMTUiLCJCYWNrQ29sb3IiOm51bGx9LCJDb25uZWN0b3JTZXR0aW5ncyI6eyJDb2xvciI6IiIsIklzVmlzaWJsZSI6ZmFsc2UsIkxpbmVXZWlnaHQiOjAuMX19LCJEZWZhdWx0VGFza1NldHRpbmdzIjp7IkRhdGVGb250U2V0dGluZ3MiOnsiRm9udFNpemUiOjEwLCJGb250TmFtZSI6IkNhbGlicmkiLCJJc0JvbGQiOmZhbHNlLCJJc0l0YWxpYyI6ZmFsc2UsIklzVW5kZXJsaW5lZCI6ZmFsc2UsIkZvcmVncm91bmRDb2xvciI6IjExNSwgMTE1LCAxMTUiLCJCYWNrQ29sb3IiOm51bGx9LCJTdGFydERhdGVGb250U2V0dGluZ3MiOnsiRm9udFNpemUiOjEyLCJGb250TmFtZSI6IkNhbGlicmkiLCJJc0JvbGQiOmZhbHNlLCJJc0l0YWxpYyI6ZmFsc2UsIklzVW5kZXJsaW5lZCI6ZmFsc2UsIkZvcmVncm91bmRDb2xvciI6IldoaXRlIiwiQmFja0NvbG9yIjpudWxsfSwiRW5kRGF0ZUZvbnRTZXR0aW5ncyI6eyJGb250U2l6ZSI6MTIsIkZvbnROYW1lIjoiQ2FsaWJyaSIsIklzQm9sZCI6ZmFsc2UsIklzSXRhbGljIjpmYWxzZSwiSXNVbmRlcmxpbmVkIjpmYWxzZSwiRm9yZWdyb3VuZENvbG9yIjoiV2hpdGUiLCJCYWNrQ29sb3IiOm51bGx9LCJEdXJhdGlvbkZvbnRTZXR0aW5ncyI6eyJGb250U2l6ZSI6MTAsIkZvbnROYW1lIjoiQ2FsaWJyaSIsIklzQm9sZCI6ZmFsc2UsIklzSXRhbGljIjpmYWxzZSwiSXNVbmRlcmxpbmVkIjpmYWxzZSwiRm9yZWdyb3VuZENvbG9yIjoiMjM3LCAxMjUsIDQ5IiwiQmFja0NvbG9yIjpudWxsfSwiSXNUaGljayI6ZmFsc2UsIlRhc2tzQWJvdmVUaW1lYmFuZCI6dHJ1ZSwiRGF0ZUZvcm1hdCI6eyJGb3JtYXRTdHJpbmciOiJNTU0gZCIsIlNlcGFyYXRvciI6Ii8iLCJVc2VJbnRlcm5hdGlvbmFsRGF0ZUZvcm1hdCI6ZmFsc2V9LCJEdXJhdGlvblBvc2l0aW9uIjoxLCJEdXJhdGlvbkZvcm1hdCI6NSwiUmVuZGVyTG9uZ1Rhc2tUaXRsZUFib3ZlVGFza1NoYXBlIjpmYWxzZSwiSXNIb3Jpem9udGFsQ29ubmVjdG9yVmlzaWJsZSI6ZmFsc2UsIklzVmVydGljYWxDb25uZWN0b3JWaXNpYmxlIjp0cnVlLCJJbnRlcnZhbFRleHRQb3NpdGlvbiI6MiwiSW50ZXJ2YWxEYXRlUG9zaXRpb24iOjMsIlRpdGxlV2lkdGgiOm51bGwsIlRpdGxlRm9udFNldHRpbmdzIjp7IkZvbnRTaXplIjoxMSwiRm9udE5hbWUiOiJDYWxpYnJpIiwiSXNCb2xkIjpmYWxzZSwiSXNJdGFsaWMiOmZhbHNlLCJJc1VuZGVybGluZWQiOmZhbHNlLCJGb3JlZ3JvdW5kQ29sb3IiOiI2OCwgODQsIDEwNiIsIkJhY2tDb2xvciI6bnVsbH0sIlRhc2tzU3BhY2luZyI6MTAsIlNoYXBlSGVpZ2h0IjoxNi4wLCJWZXJ0aWNhbENvbm5lY3RvclNldHRpbmdzIjp7IkNvbG9yIjoiMjA0LCAyMDQsIDIwNCIsIklzVmlzaWJsZSI6dHJ1ZSwiTGluZVdlaWdodCI6MC4xfSwiSG9yaXpvbnRhbENvbm5lY3RvclNldHRpbmdzIjp7IkNvbG9yIjoiMjA0LCAyMDQsIDIwNCIsIklzVmlzaWJsZSI6ZmFsc2UsIkxpbmVXZWlnaHQiOjAuMH0sIlRhc2tTaGFwZUJvcmRlclNldHRpbmdzIjp7IkNvbG9yIjoiUmVkIiwiTGluZVdlaWdodCI6MC4wfSwiU21hcnRUaXRsZUZvcmVncm91bmQiOiIiLCJTbWFydFRpdGxlRm9yZWdyb3VuZElzQWN0aXZlIjpmYWxzZSwiU21hcnREdXJhdGlvbkZvcmVncm91bmQiOiIiLCJTbWFydER1cmF0aW9uRm9yZWdyb3VuZElzQWN0aXZlIjpmYWxzZSwiU21hcnREYXRlRm9yZWdyb3VuZCI6IiIsIlNtYXJ0RGF0ZUZvcmVncm91bmRJc0FjdGl2ZSI6ZmFsc2UsIlNtYXJ0UGVyY2VudGFnZUNvbXBsZXRlZEZvcmVncm91bmQiOiIiLCJTbWFydFBlcmNlbnRhZ2VDb21wbGV0ZWRJc0FjdGl2ZSI6ZmFsc2UsIkluY2x1ZGVOb25Xb3JraW5nRGF5c0luRHVyYXRpb24iOmZhbHNlLCJXb3JraW5nRGF5cyI6MzEsIlBlcmNlbnRhZ2VDb21wbGV0ZWRGb250U2V0dGluZ3MiOnsiRm9udFNpemUiOjEwLCJGb250TmFtZSI6IkNhbGlicmkiLCJJc0JvbGQiOmZhbHNlLCJJc0l0YWxpYyI6ZmFsc2UsIklzVW5kZXJsaW5lZCI6ZmFsc2UsIkZvcmVncm91bmRDb2xvciI6IjE5MiwgODAsIDc3IiwiQmFja0NvbG9yIjpudWxsfSwiUGVyY2VudGFnZUNvbXBsZXRlZFBvc2l0aW9uIjowfSwiU2NhbGVTZXR0aW5ncyI6eyJEYXRlRm9ybWF0IjoiTU1NIiwiSW50ZXJ2YWxUeXBlIjoxLCJVc2VBdXRvbWF0aWNUaW1lU2NhbGUiOnRydWUsIkN1c3RvbVRpbWVTY2FsZVV0Y1N0YXJ0RGF0ZSI6IjIwMTUtMDUtMDFUMDA6MDA6MDBaIiwiQ3VzdG9tVGltZVNjYWxlVXRjRW5kRGF0ZSI6IjIwMTYtMTItMzFUMDA6MDA6MDBaIn19LCJUaW1lYmFuZFZlcnRpY2FsUG9zaXRpb24iOnsiUXVpY2tQb3NpdGlvbiI6MywiUmVsYXRpdmVQb3NpdGlvbiI6NjUuMCwiQWJzb2x1dGVQb3NpdGlvbiI6MzUxLjAsIlByZXZpb3VzQWJzb2x1dGVQb3NpdGlvbiI6MzUxLjB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135</Words>
  <Application>Microsoft Macintosh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2014-05-09T16:36:07Z</dcterms:created>
  <dcterms:modified xsi:type="dcterms:W3CDTF">2015-03-02T08:36:59Z</dcterms:modified>
</cp:coreProperties>
</file>