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0058400" cy="77724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-1776" y="-112"/>
      </p:cViewPr>
      <p:guideLst>
        <p:guide orient="horz" pos="2448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209675" y="685800"/>
            <a:ext cx="44386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BA3DE97-F251-744F-8E3D-9592BAC66B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1054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DFFEDA-6DC4-F244-A422-8CF3FEA8C4F9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Soccer achievement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063" y="2414588"/>
            <a:ext cx="8550275" cy="1665287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125" y="4403725"/>
            <a:ext cx="7042150" cy="198755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417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1812925"/>
            <a:ext cx="9051925" cy="5130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243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975" y="311150"/>
            <a:ext cx="2262188" cy="66325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11150"/>
            <a:ext cx="6637337" cy="66325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17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1812925"/>
            <a:ext cx="9051925" cy="51308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974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24576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812925"/>
            <a:ext cx="4449762" cy="5130800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812925"/>
            <a:ext cx="4449763" cy="5130800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39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078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59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2805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38131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22644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MyAwardMaker_ED_008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42900"/>
            <a:ext cx="9220200" cy="712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9175" rtl="0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19175" rtl="0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  <a:ea typeface="ＭＳ Ｐゴシック" charset="0"/>
        </a:defRPr>
      </a:lvl2pPr>
      <a:lvl3pPr algn="ctr" defTabSz="1019175" rtl="0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  <a:ea typeface="ＭＳ Ｐゴシック" charset="0"/>
        </a:defRPr>
      </a:lvl3pPr>
      <a:lvl4pPr algn="ctr" defTabSz="1019175" rtl="0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  <a:ea typeface="ＭＳ Ｐゴシック" charset="0"/>
        </a:defRPr>
      </a:lvl4pPr>
      <a:lvl5pPr algn="ctr" defTabSz="1019175" rtl="0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defTabSz="1019175" rtl="0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defTabSz="1019175" rtl="0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defTabSz="1019175" rtl="0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defTabSz="1019175" rtl="0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82588" indent="-382588" algn="l" defTabSz="1019175" rtl="0" eaLnBrk="1" fontAlgn="base" hangingPunct="1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827088" indent="-317500" algn="l" defTabSz="1019175" rtl="0" eaLnBrk="1" fontAlgn="base" hangingPunct="1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  <a:ea typeface="+mn-ea"/>
        </a:defRPr>
      </a:lvl2pPr>
      <a:lvl3pPr marL="1273175" indent="-254000" algn="l" defTabSz="1019175" rtl="0" eaLnBrk="1" fontAlgn="base" hangingPunct="1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  <a:ea typeface="+mn-ea"/>
        </a:defRPr>
      </a:lvl3pPr>
      <a:lvl4pPr marL="1782763" indent="-254000" algn="l" defTabSz="1019175" rtl="0" eaLnBrk="1" fontAlgn="base" hangingPunct="1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  <a:ea typeface="+mn-ea"/>
        </a:defRPr>
      </a:lvl4pPr>
      <a:lvl5pPr marL="2292350" indent="-254000" algn="l" defTabSz="1019175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5pPr>
      <a:lvl6pPr marL="2749550" indent="-254000" algn="l" defTabSz="1019175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6pPr>
      <a:lvl7pPr marL="3206750" indent="-254000" algn="l" defTabSz="1019175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7pPr>
      <a:lvl8pPr marL="3663950" indent="-254000" algn="l" defTabSz="1019175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8pPr>
      <a:lvl9pPr marL="4121150" indent="-254000" algn="l" defTabSz="1019175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>
            <p:ph type="ctrTitle"/>
          </p:nvPr>
        </p:nvSpPr>
        <p:spPr bwMode="auto">
          <a:xfrm>
            <a:off x="1828800" y="2362200"/>
            <a:ext cx="6492875" cy="685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3500"/>
          </a:p>
        </p:txBody>
      </p:sp>
      <p:sp>
        <p:nvSpPr>
          <p:cNvPr id="2051" name="Rectangle 3"/>
          <p:cNvSpPr>
            <a:spLocks noChangeArrowheads="1"/>
          </p:cNvSpPr>
          <p:nvPr>
            <p:ph type="subTitle" idx="1"/>
          </p:nvPr>
        </p:nvSpPr>
        <p:spPr bwMode="auto">
          <a:xfrm>
            <a:off x="2286000" y="3651250"/>
            <a:ext cx="5670550" cy="12255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5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0356195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19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19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10356195.pot</Template>
  <TotalTime>0</TotalTime>
  <Words>3</Words>
  <Application>Microsoft Macintosh PowerPoint</Application>
  <PresentationFormat>Custom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10356195</vt:lpstr>
      <vt:lpstr>PowerPoint Presentation</vt:lpstr>
    </vt:vector>
  </TitlesOfParts>
  <Manager/>
  <Company>Cenango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>Laurel Yan</cp:lastModifiedBy>
  <cp:revision>1</cp:revision>
  <dcterms:created xsi:type="dcterms:W3CDTF">2009-01-15T06:29:26Z</dcterms:created>
  <dcterms:modified xsi:type="dcterms:W3CDTF">2014-03-12T06:14:36Z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TC103561951033</vt:lpwstr>
  </property>
</Properties>
</file>