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20" d="100"/>
          <a:sy n="120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CACF5-C3F3-EB41-870D-A890F0019B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5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830B4-72A1-A84F-BC3C-B901FC70E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76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BC816-BFFF-0446-AE5C-EFB5D8DD79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46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altLang="zh-CN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3BEDFA-04BA-DF45-ABA7-00A3EE2D1B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5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9A2A3-1834-5141-8CA5-6CEFE5CFE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1D24C-2E8A-3A43-8E01-7F0063F3A6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3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B5840-ECE0-A641-83F1-47659F0AD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4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A4476-5999-404F-98A0-1FAADAA04C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8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915CB-685D-E64A-A6DF-1703EE6EF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3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563F0-C234-6643-9093-993F8B2559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9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E13D2-F0E7-3343-BDB4-47AC7E9644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95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ED74-6D1D-CB43-B0EA-7DFC2D9074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6CC17C-3E45-C845-BEDB-51E9F6D162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Chart</a:t>
            </a:r>
          </a:p>
        </p:txBody>
      </p:sp>
      <p:grpSp>
        <p:nvGrpSpPr>
          <p:cNvPr id="3075" name="Group 3"/>
          <p:cNvGrpSpPr>
            <a:grpSpLocks noChangeAspect="1"/>
          </p:cNvGrpSpPr>
          <p:nvPr/>
        </p:nvGrpSpPr>
        <p:grpSpPr bwMode="auto">
          <a:xfrm>
            <a:off x="990600" y="1676400"/>
            <a:ext cx="5257800" cy="3810000"/>
            <a:chOff x="134" y="1176"/>
            <a:chExt cx="3398" cy="1870"/>
          </a:xfrm>
        </p:grpSpPr>
        <p:sp>
          <p:nvSpPr>
            <p:cNvPr id="30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34" y="1176"/>
              <a:ext cx="3398" cy="1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095" name="_s3095"/>
            <p:cNvCxnSpPr>
              <a:cxnSpLocks noChangeShapeType="1"/>
              <a:stCxn id="3094" idx="1"/>
              <a:endCxn id="3087" idx="2"/>
            </p:cNvCxnSpPr>
            <p:nvPr/>
          </p:nvCxnSpPr>
          <p:spPr bwMode="auto">
            <a:xfrm rot="10800000">
              <a:off x="1571" y="2386"/>
              <a:ext cx="132" cy="220"/>
            </a:xfrm>
            <a:prstGeom prst="bentConnector2">
              <a:avLst/>
            </a:prstGeom>
            <a:noFill/>
            <a:ln w="38100">
              <a:solidFill>
                <a:srgbClr val="E4F3F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3077"/>
            <p:cNvCxnSpPr>
              <a:cxnSpLocks noChangeShapeType="1"/>
              <a:stCxn id="3091" idx="3"/>
              <a:endCxn id="3090" idx="2"/>
            </p:cNvCxnSpPr>
            <p:nvPr/>
          </p:nvCxnSpPr>
          <p:spPr bwMode="auto">
            <a:xfrm flipV="1">
              <a:off x="916" y="2716"/>
              <a:ext cx="132" cy="220"/>
            </a:xfrm>
            <a:prstGeom prst="bentConnector2">
              <a:avLst/>
            </a:prstGeom>
            <a:noFill/>
            <a:ln w="38100">
              <a:solidFill>
                <a:srgbClr val="E4F3F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3078"/>
            <p:cNvCxnSpPr>
              <a:cxnSpLocks noChangeShapeType="1"/>
              <a:stCxn id="3090" idx="3"/>
              <a:endCxn id="3087" idx="2"/>
            </p:cNvCxnSpPr>
            <p:nvPr/>
          </p:nvCxnSpPr>
          <p:spPr bwMode="auto">
            <a:xfrm flipV="1">
              <a:off x="1439" y="2386"/>
              <a:ext cx="132" cy="220"/>
            </a:xfrm>
            <a:prstGeom prst="bentConnector2">
              <a:avLst/>
            </a:prstGeom>
            <a:noFill/>
            <a:ln w="38100">
              <a:solidFill>
                <a:srgbClr val="E4F3F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9" name="_s3079"/>
            <p:cNvCxnSpPr>
              <a:cxnSpLocks noChangeShapeType="1"/>
              <a:stCxn id="3089" idx="1"/>
              <a:endCxn id="3085" idx="2"/>
            </p:cNvCxnSpPr>
            <p:nvPr/>
          </p:nvCxnSpPr>
          <p:spPr bwMode="auto">
            <a:xfrm rot="10800000">
              <a:off x="1571" y="1726"/>
              <a:ext cx="132" cy="221"/>
            </a:xfrm>
            <a:prstGeom prst="bentConnector2">
              <a:avLst/>
            </a:prstGeom>
            <a:noFill/>
            <a:ln w="38100">
              <a:solidFill>
                <a:srgbClr val="E4F3F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0" name="_s3080"/>
            <p:cNvCxnSpPr>
              <a:cxnSpLocks noChangeShapeType="1"/>
              <a:stCxn id="3088" idx="3"/>
              <a:endCxn id="3085" idx="2"/>
            </p:cNvCxnSpPr>
            <p:nvPr/>
          </p:nvCxnSpPr>
          <p:spPr bwMode="auto">
            <a:xfrm flipV="1">
              <a:off x="1439" y="1726"/>
              <a:ext cx="132" cy="221"/>
            </a:xfrm>
            <a:prstGeom prst="bentConnector2">
              <a:avLst/>
            </a:prstGeom>
            <a:noFill/>
            <a:ln w="38100">
              <a:solidFill>
                <a:srgbClr val="E4F3F4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_s3081"/>
            <p:cNvCxnSpPr>
              <a:cxnSpLocks noChangeShapeType="1"/>
              <a:stCxn id="3087" idx="3"/>
              <a:endCxn id="3084" idx="2"/>
            </p:cNvCxnSpPr>
            <p:nvPr/>
          </p:nvCxnSpPr>
          <p:spPr bwMode="auto">
            <a:xfrm flipV="1">
              <a:off x="1962" y="1396"/>
              <a:ext cx="656" cy="880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2" name="_s3082"/>
            <p:cNvCxnSpPr>
              <a:cxnSpLocks noChangeShapeType="1"/>
              <a:stCxn id="3086" idx="1"/>
              <a:endCxn id="3084" idx="2"/>
            </p:cNvCxnSpPr>
            <p:nvPr/>
          </p:nvCxnSpPr>
          <p:spPr bwMode="auto">
            <a:xfrm rot="10800000">
              <a:off x="2618" y="1396"/>
              <a:ext cx="132" cy="220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3" name="_s3083"/>
            <p:cNvCxnSpPr>
              <a:cxnSpLocks noChangeShapeType="1"/>
              <a:stCxn id="3085" idx="3"/>
              <a:endCxn id="3084" idx="2"/>
            </p:cNvCxnSpPr>
            <p:nvPr/>
          </p:nvCxnSpPr>
          <p:spPr bwMode="auto">
            <a:xfrm flipV="1">
              <a:off x="1962" y="1396"/>
              <a:ext cx="656" cy="220"/>
            </a:xfrm>
            <a:prstGeom prst="bentConnector2">
              <a:avLst/>
            </a:prstGeom>
            <a:noFill/>
            <a:ln w="3810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4" name="_s3084"/>
            <p:cNvSpPr>
              <a:spLocks noChangeArrowheads="1"/>
            </p:cNvSpPr>
            <p:nvPr/>
          </p:nvSpPr>
          <p:spPr bwMode="auto">
            <a:xfrm>
              <a:off x="2227" y="117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85" name="_s3085"/>
            <p:cNvSpPr>
              <a:spLocks noChangeArrowheads="1"/>
            </p:cNvSpPr>
            <p:nvPr/>
          </p:nvSpPr>
          <p:spPr bwMode="auto">
            <a:xfrm>
              <a:off x="1180" y="150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86" name="_s3086"/>
            <p:cNvSpPr>
              <a:spLocks noChangeArrowheads="1"/>
            </p:cNvSpPr>
            <p:nvPr/>
          </p:nvSpPr>
          <p:spPr bwMode="auto">
            <a:xfrm>
              <a:off x="2750" y="150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87" name="_s3087"/>
            <p:cNvSpPr>
              <a:spLocks noChangeArrowheads="1"/>
            </p:cNvSpPr>
            <p:nvPr/>
          </p:nvSpPr>
          <p:spPr bwMode="auto">
            <a:xfrm>
              <a:off x="1180" y="216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88" name="_s3088"/>
            <p:cNvSpPr>
              <a:spLocks noChangeArrowheads="1"/>
            </p:cNvSpPr>
            <p:nvPr/>
          </p:nvSpPr>
          <p:spPr bwMode="auto">
            <a:xfrm>
              <a:off x="657" y="183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89" name="_s3089"/>
            <p:cNvSpPr>
              <a:spLocks noChangeArrowheads="1"/>
            </p:cNvSpPr>
            <p:nvPr/>
          </p:nvSpPr>
          <p:spPr bwMode="auto">
            <a:xfrm>
              <a:off x="1703" y="183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90" name="_s3090"/>
            <p:cNvSpPr>
              <a:spLocks noChangeArrowheads="1"/>
            </p:cNvSpPr>
            <p:nvPr/>
          </p:nvSpPr>
          <p:spPr bwMode="auto">
            <a:xfrm>
              <a:off x="657" y="249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91" name="_s3091"/>
            <p:cNvSpPr>
              <a:spLocks noChangeArrowheads="1"/>
            </p:cNvSpPr>
            <p:nvPr/>
          </p:nvSpPr>
          <p:spPr bwMode="auto">
            <a:xfrm>
              <a:off x="134" y="2826"/>
              <a:ext cx="782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42516" tIns="21258" rIns="42516" bIns="21258" anchor="ctr"/>
            <a:lstStyle/>
            <a:p>
              <a:pPr algn="ctr" eaLnBrk="0" hangingPunct="0"/>
              <a:endParaRPr lang="en-US" sz="900"/>
            </a:p>
          </p:txBody>
        </p:sp>
        <p:sp>
          <p:nvSpPr>
            <p:cNvPr id="3094" name="_s3094"/>
            <p:cNvSpPr>
              <a:spLocks noChangeArrowheads="1"/>
            </p:cNvSpPr>
            <p:nvPr/>
          </p:nvSpPr>
          <p:spPr bwMode="auto">
            <a:xfrm>
              <a:off x="1703" y="2496"/>
              <a:ext cx="783" cy="22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rgbClr val="E4F3F4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900"/>
            </a:p>
          </p:txBody>
        </p:sp>
      </p:grp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943600" y="4724400"/>
            <a:ext cx="2667000" cy="1600200"/>
          </a:xfrm>
          <a:prstGeom prst="rect">
            <a:avLst/>
          </a:prstGeom>
          <a:noFill/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91440" bIns="91440"/>
          <a:lstStyle/>
          <a:p>
            <a:r>
              <a:rPr lang="en-US" sz="1000" b="1"/>
              <a:t>TO MODIFY THIS CHART:</a:t>
            </a:r>
          </a:p>
          <a:p>
            <a:r>
              <a:rPr lang="en-US" sz="1100"/>
              <a:t>Click the organization chart and then use the tools on the </a:t>
            </a:r>
            <a:r>
              <a:rPr lang="en-US" sz="1100" b="1"/>
              <a:t>Organization Chart </a:t>
            </a:r>
            <a:r>
              <a:rPr lang="en-US" sz="1100"/>
              <a:t>toolbar.</a:t>
            </a:r>
          </a:p>
          <a:p>
            <a:endParaRPr lang="en-US" sz="400"/>
          </a:p>
          <a:p>
            <a:endParaRPr lang="en-US" sz="1000" b="1"/>
          </a:p>
          <a:p>
            <a:r>
              <a:rPr lang="en-US" sz="1000" b="1"/>
              <a:t>TO CREATE YOUR OWN CHART:</a:t>
            </a:r>
          </a:p>
          <a:p>
            <a:r>
              <a:rPr lang="en-US" sz="1100"/>
              <a:t>On the </a:t>
            </a:r>
            <a:r>
              <a:rPr lang="en-US" sz="1100" b="1"/>
              <a:t>Insert</a:t>
            </a:r>
            <a:r>
              <a:rPr lang="en-US" sz="1100"/>
              <a:t> menu, point to </a:t>
            </a:r>
            <a:r>
              <a:rPr lang="en-US" sz="1100" b="1"/>
              <a:t>Picture</a:t>
            </a:r>
            <a:r>
              <a:rPr lang="en-US" sz="1100"/>
              <a:t>, and then click </a:t>
            </a:r>
            <a:r>
              <a:rPr lang="en-US" sz="1100" b="1"/>
              <a:t>Organization Chart</a:t>
            </a:r>
            <a:r>
              <a:rPr lang="en-US" sz="1100"/>
              <a:t>.</a:t>
            </a:r>
            <a:endParaRPr lang="en-US" sz="1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0625613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AE139E-02BB-47F4-ACCD-8C5F6D479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71215A9-833C-471C-ADFA-B6D2631FEB0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AB955AA-1EE1-4478-BC26-2C2A6DADFB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TS006256134.pot</Template>
  <TotalTime>84</TotalTime>
  <Words>43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TS006256134</vt:lpstr>
      <vt:lpstr>Organization Chart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organization chart</dc:title>
  <dc:subject/>
  <dc:creator>Microsoft Corporation</dc:creator>
  <cp:keywords/>
  <dc:description/>
  <cp:lastModifiedBy>Laurel Yan</cp:lastModifiedBy>
  <cp:revision>16</cp:revision>
  <dcterms:created xsi:type="dcterms:W3CDTF">2001-03-20T22:32:19Z</dcterms:created>
  <dcterms:modified xsi:type="dcterms:W3CDTF">2014-11-17T06:34:50Z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>en-us</vt:lpwstr>
  </property>
  <property fmtid="{D5CDD505-2E9C-101B-9397-08002B2CF9AE}" pid="3" name="AssetType">
    <vt:lpwstr>TP</vt:lpwstr>
  </property>
  <property fmtid="{D5CDD505-2E9C-101B-9397-08002B2CF9AE}" pid="4" name="BugNumber">
    <vt:lpwstr>498518L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TS006256134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Complex organization chart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Complex organization chart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LocRecommendation">
    <vt:lpwstr>Localize</vt:lpwstr>
  </property>
  <property fmtid="{D5CDD505-2E9C-101B-9397-08002B2CF9AE}" pid="26" name="Applications">
    <vt:lpwstr>182;#Office XP;#64;#PowerPoint 2003;#65;#Microsoft Office PowerPoint 2007;#79;#Template 12;#184;#Office 2000</vt:lpwstr>
  </property>
  <property fmtid="{D5CDD505-2E9C-101B-9397-08002B2CF9AE}" pid="27" name="TemplateStatus">
    <vt:lpwstr>Complete</vt:lpwstr>
  </property>
  <property fmtid="{D5CDD505-2E9C-101B-9397-08002B2CF9AE}" pid="28" name="ContentTypeId">
    <vt:lpwstr>0x0101006025706CF4CD034688BEBAE97A2E701D020200C3831ACA17D8814887A164412888521E</vt:lpwstr>
  </property>
  <property fmtid="{D5CDD505-2E9C-101B-9397-08002B2CF9AE}" pid="29" name="IsDeleted">
    <vt:lpwstr>0</vt:lpwstr>
  </property>
  <property fmtid="{D5CDD505-2E9C-101B-9397-08002B2CF9AE}" pid="30" name="ShowIn">
    <vt:lpwstr>Show everywhere</vt:lpwstr>
  </property>
  <property fmtid="{D5CDD505-2E9C-101B-9397-08002B2CF9AE}" pid="31" name="UANotes">
    <vt:lpwstr>LEGACY FROM TOW. Assigned to Luann for retrofit pass</vt:lpwstr>
  </property>
  <property fmtid="{D5CDD505-2E9C-101B-9397-08002B2CF9AE}" pid="32" name="PublishStatusLookup">
    <vt:lpwstr>261410</vt:lpwstr>
  </property>
  <property fmtid="{D5CDD505-2E9C-101B-9397-08002B2CF9AE}" pid="33" name="TPClientViewer">
    <vt:lpwstr>Microsoft Office PowerPoint</vt:lpwstr>
  </property>
  <property fmtid="{D5CDD505-2E9C-101B-9397-08002B2CF9AE}" pid="34" name="TPComponent">
    <vt:lpwstr>PPTFiles</vt:lpwstr>
  </property>
  <property fmtid="{D5CDD505-2E9C-101B-9397-08002B2CF9AE}" pid="35" name="TPNamespace">
    <vt:lpwstr>POWERPNT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TP006256134</vt:lpwstr>
  </property>
</Properties>
</file>