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16459200"/>
  <p:notesSz cx="6715125" cy="9239250"/>
  <p:defaultTextStyle>
    <a:defPPr>
      <a:defRPr lang="en-US"/>
    </a:defPPr>
    <a:lvl1pPr algn="ctr" rtl="0" fontAlgn="base">
      <a:spcBef>
        <a:spcPct val="0"/>
      </a:spcBef>
      <a:spcAft>
        <a:spcPct val="0"/>
      </a:spcAft>
      <a:defRPr sz="4900" kern="1200">
        <a:solidFill>
          <a:schemeClr val="tx1"/>
        </a:solidFill>
        <a:latin typeface="Arial" charset="0"/>
        <a:ea typeface="+mn-ea"/>
        <a:cs typeface="+mn-cs"/>
      </a:defRPr>
    </a:lvl1pPr>
    <a:lvl2pPr marL="457200" algn="ctr" rtl="0" fontAlgn="base">
      <a:spcBef>
        <a:spcPct val="0"/>
      </a:spcBef>
      <a:spcAft>
        <a:spcPct val="0"/>
      </a:spcAft>
      <a:defRPr sz="4900" kern="1200">
        <a:solidFill>
          <a:schemeClr val="tx1"/>
        </a:solidFill>
        <a:latin typeface="Arial" charset="0"/>
        <a:ea typeface="+mn-ea"/>
        <a:cs typeface="+mn-cs"/>
      </a:defRPr>
    </a:lvl2pPr>
    <a:lvl3pPr marL="914400" algn="ctr" rtl="0" fontAlgn="base">
      <a:spcBef>
        <a:spcPct val="0"/>
      </a:spcBef>
      <a:spcAft>
        <a:spcPct val="0"/>
      </a:spcAft>
      <a:defRPr sz="4900" kern="1200">
        <a:solidFill>
          <a:schemeClr val="tx1"/>
        </a:solidFill>
        <a:latin typeface="Arial" charset="0"/>
        <a:ea typeface="+mn-ea"/>
        <a:cs typeface="+mn-cs"/>
      </a:defRPr>
    </a:lvl3pPr>
    <a:lvl4pPr marL="1371600" algn="ctr" rtl="0" fontAlgn="base">
      <a:spcBef>
        <a:spcPct val="0"/>
      </a:spcBef>
      <a:spcAft>
        <a:spcPct val="0"/>
      </a:spcAft>
      <a:defRPr sz="4900" kern="1200">
        <a:solidFill>
          <a:schemeClr val="tx1"/>
        </a:solidFill>
        <a:latin typeface="Arial" charset="0"/>
        <a:ea typeface="+mn-ea"/>
        <a:cs typeface="+mn-cs"/>
      </a:defRPr>
    </a:lvl4pPr>
    <a:lvl5pPr marL="1828800" algn="ctr" rtl="0" fontAlgn="base">
      <a:spcBef>
        <a:spcPct val="0"/>
      </a:spcBef>
      <a:spcAft>
        <a:spcPct val="0"/>
      </a:spcAft>
      <a:defRPr sz="4900" kern="1200">
        <a:solidFill>
          <a:schemeClr val="tx1"/>
        </a:solidFill>
        <a:latin typeface="Arial" charset="0"/>
        <a:ea typeface="+mn-ea"/>
        <a:cs typeface="+mn-cs"/>
      </a:defRPr>
    </a:lvl5pPr>
    <a:lvl6pPr marL="2286000" algn="l" defTabSz="914400" rtl="0" eaLnBrk="1" latinLnBrk="0" hangingPunct="1">
      <a:defRPr sz="4900" kern="1200">
        <a:solidFill>
          <a:schemeClr val="tx1"/>
        </a:solidFill>
        <a:latin typeface="Arial" charset="0"/>
        <a:ea typeface="+mn-ea"/>
        <a:cs typeface="+mn-cs"/>
      </a:defRPr>
    </a:lvl6pPr>
    <a:lvl7pPr marL="2743200" algn="l" defTabSz="914400" rtl="0" eaLnBrk="1" latinLnBrk="0" hangingPunct="1">
      <a:defRPr sz="4900" kern="1200">
        <a:solidFill>
          <a:schemeClr val="tx1"/>
        </a:solidFill>
        <a:latin typeface="Arial" charset="0"/>
        <a:ea typeface="+mn-ea"/>
        <a:cs typeface="+mn-cs"/>
      </a:defRPr>
    </a:lvl7pPr>
    <a:lvl8pPr marL="3200400" algn="l" defTabSz="914400" rtl="0" eaLnBrk="1" latinLnBrk="0" hangingPunct="1">
      <a:defRPr sz="4900" kern="1200">
        <a:solidFill>
          <a:schemeClr val="tx1"/>
        </a:solidFill>
        <a:latin typeface="Arial" charset="0"/>
        <a:ea typeface="+mn-ea"/>
        <a:cs typeface="+mn-cs"/>
      </a:defRPr>
    </a:lvl8pPr>
    <a:lvl9pPr marL="3657600" algn="l" defTabSz="914400" rtl="0" eaLnBrk="1" latinLnBrk="0" hangingPunct="1">
      <a:defRPr sz="4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49" d="100"/>
          <a:sy n="49" d="100"/>
        </p:scale>
        <p:origin x="-96" y="-312"/>
      </p:cViewPr>
      <p:guideLst>
        <p:guide orient="horz" pos="2418"/>
        <p:guide orient="horz" pos="10098"/>
        <p:guide orient="horz" pos="1074"/>
        <p:guide pos="86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471488" y="692150"/>
            <a:ext cx="57737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B341125-7FD1-4FFC-BA04-8606EAC93EEB}" type="slidenum">
              <a:rPr lang="en-US"/>
              <a:pPr/>
              <a:t>‹#›</a:t>
            </a:fld>
            <a:endParaRPr lang="en-US"/>
          </a:p>
        </p:txBody>
      </p:sp>
    </p:spTree>
    <p:extLst>
      <p:ext uri="{BB962C8B-B14F-4D97-AF65-F5344CB8AC3E}">
        <p14:creationId xmlns:p14="http://schemas.microsoft.com/office/powerpoint/2010/main" val="16236385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2175DA-0793-4A20-9271-7587546B9D8B}"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4"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2008407" y="16156967"/>
            <a:ext cx="3000433" cy="1541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1"/>
          <p:cNvSpPr txBox="1"/>
          <p:nvPr userDrawn="1"/>
        </p:nvSpPr>
        <p:spPr>
          <a:xfrm>
            <a:off x="24999573" y="16067231"/>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smtClean="0">
                <a:solidFill>
                  <a:schemeClr val="bg1"/>
                </a:solidFill>
              </a:rPr>
              <a:t>www.postersession.com</a:t>
            </a:r>
            <a:endParaRPr lang="en-US" sz="13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508250" rtl="0" fontAlgn="base">
        <a:spcBef>
          <a:spcPct val="0"/>
        </a:spcBef>
        <a:spcAft>
          <a:spcPct val="0"/>
        </a:spcAft>
        <a:defRPr sz="12100">
          <a:solidFill>
            <a:schemeClr val="tx2"/>
          </a:solidFill>
          <a:latin typeface="+mj-lt"/>
          <a:ea typeface="+mj-ea"/>
          <a:cs typeface="+mj-cs"/>
        </a:defRPr>
      </a:lvl1pPr>
      <a:lvl2pPr algn="ctr" defTabSz="2508250" rtl="0" fontAlgn="base">
        <a:spcBef>
          <a:spcPct val="0"/>
        </a:spcBef>
        <a:spcAft>
          <a:spcPct val="0"/>
        </a:spcAft>
        <a:defRPr sz="12100">
          <a:solidFill>
            <a:schemeClr val="tx2"/>
          </a:solidFill>
          <a:latin typeface="Arial" charset="0"/>
        </a:defRPr>
      </a:lvl2pPr>
      <a:lvl3pPr algn="ctr" defTabSz="2508250" rtl="0" fontAlgn="base">
        <a:spcBef>
          <a:spcPct val="0"/>
        </a:spcBef>
        <a:spcAft>
          <a:spcPct val="0"/>
        </a:spcAft>
        <a:defRPr sz="12100">
          <a:solidFill>
            <a:schemeClr val="tx2"/>
          </a:solidFill>
          <a:latin typeface="Arial" charset="0"/>
        </a:defRPr>
      </a:lvl3pPr>
      <a:lvl4pPr algn="ctr" defTabSz="2508250" rtl="0" fontAlgn="base">
        <a:spcBef>
          <a:spcPct val="0"/>
        </a:spcBef>
        <a:spcAft>
          <a:spcPct val="0"/>
        </a:spcAft>
        <a:defRPr sz="12100">
          <a:solidFill>
            <a:schemeClr val="tx2"/>
          </a:solidFill>
          <a:latin typeface="Arial" charset="0"/>
        </a:defRPr>
      </a:lvl4pPr>
      <a:lvl5pPr algn="ctr" defTabSz="2508250" rtl="0" fontAlgn="base">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41388" indent="-941388" algn="l" defTabSz="2508250" rtl="0" fontAlgn="base">
        <a:spcBef>
          <a:spcPct val="20000"/>
        </a:spcBef>
        <a:spcAft>
          <a:spcPct val="0"/>
        </a:spcAft>
        <a:buChar char="•"/>
        <a:defRPr sz="8800">
          <a:solidFill>
            <a:schemeClr val="tx1"/>
          </a:solidFill>
          <a:latin typeface="+mn-lt"/>
          <a:ea typeface="+mn-ea"/>
          <a:cs typeface="+mn-cs"/>
        </a:defRPr>
      </a:lvl1pPr>
      <a:lvl2pPr marL="2036763" indent="-782638" algn="l" defTabSz="2508250" rtl="0" fontAlgn="base">
        <a:spcBef>
          <a:spcPct val="20000"/>
        </a:spcBef>
        <a:spcAft>
          <a:spcPct val="0"/>
        </a:spcAft>
        <a:buChar char="–"/>
        <a:defRPr sz="7700">
          <a:solidFill>
            <a:schemeClr val="tx1"/>
          </a:solidFill>
          <a:latin typeface="+mn-lt"/>
        </a:defRPr>
      </a:lvl2pPr>
      <a:lvl3pPr marL="3135313" indent="-627063" algn="l" defTabSz="2508250" rtl="0" fontAlgn="base">
        <a:spcBef>
          <a:spcPct val="20000"/>
        </a:spcBef>
        <a:spcAft>
          <a:spcPct val="0"/>
        </a:spcAft>
        <a:buChar char="•"/>
        <a:defRPr sz="6600">
          <a:solidFill>
            <a:schemeClr val="tx1"/>
          </a:solidFill>
          <a:latin typeface="+mn-lt"/>
        </a:defRPr>
      </a:lvl3pPr>
      <a:lvl4pPr marL="4387850" indent="-625475" algn="l" defTabSz="2508250" rtl="0" fontAlgn="base">
        <a:spcBef>
          <a:spcPct val="20000"/>
        </a:spcBef>
        <a:spcAft>
          <a:spcPct val="0"/>
        </a:spcAft>
        <a:buChar char="–"/>
        <a:defRPr sz="5500">
          <a:solidFill>
            <a:schemeClr val="tx1"/>
          </a:solidFill>
          <a:latin typeface="+mn-lt"/>
        </a:defRPr>
      </a:lvl4pPr>
      <a:lvl5pPr marL="5643563" indent="-627063" algn="l" defTabSz="2508250" rtl="0" fontAlgn="base">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0526375" y="3048000"/>
            <a:ext cx="647700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7096125" y="3048000"/>
            <a:ext cx="647700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13811250" y="3048000"/>
            <a:ext cx="647700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381000" y="3048000"/>
            <a:ext cx="647700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563563" y="4425950"/>
            <a:ext cx="6111875" cy="10333038"/>
          </a:xfrm>
          <a:prstGeom prst="rect">
            <a:avLst/>
          </a:prstGeom>
          <a:noFill/>
          <a:ln w="9525">
            <a:noFill/>
            <a:miter lim="800000"/>
            <a:headEnd/>
            <a:tailEnd/>
          </a:ln>
          <a:effectLst/>
        </p:spPr>
        <p:txBody>
          <a:bodyPr lIns="52247" tIns="26123" rIns="52247" bIns="26123">
            <a:spAutoFit/>
          </a:bodyPr>
          <a:lstStyle/>
          <a:p>
            <a:pPr algn="l" defTabSz="2508250" eaLnBrk="0" hangingPunct="0">
              <a:lnSpc>
                <a:spcPct val="95000"/>
              </a:lnSpc>
            </a:pPr>
            <a:r>
              <a:rPr lang="en-US" sz="1400">
                <a:latin typeface="Times New Roman" pitchFamily="18" charset="0"/>
              </a:rPr>
              <a:t>We hope you find this template useful! This one is set up to yield a 36x60” (3x5’) horizontal poster when we print it at 200%.</a:t>
            </a:r>
          </a:p>
          <a:p>
            <a:pPr algn="l" defTabSz="2508250" eaLnBrk="0" hangingPunct="0">
              <a:lnSpc>
                <a:spcPct val="95000"/>
              </a:lnSpc>
            </a:pPr>
            <a:endParaRPr lang="en-US" sz="1400">
              <a:latin typeface="Times New Roman" pitchFamily="18" charset="0"/>
            </a:endParaRPr>
          </a:p>
          <a:p>
            <a:pPr algn="l" defTabSz="2508250" eaLnBrk="0" hangingPunct="0">
              <a:lnSpc>
                <a:spcPct val="95000"/>
              </a:lnSpc>
            </a:pPr>
            <a:r>
              <a:rPr lang="en-US" sz="14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defTabSz="2508250" eaLnBrk="0" hangingPunct="0">
              <a:lnSpc>
                <a:spcPct val="95000"/>
              </a:lnSpc>
            </a:pPr>
            <a:endParaRPr lang="en-US" sz="1400">
              <a:latin typeface="Times New Roman" pitchFamily="18" charset="0"/>
            </a:endParaRPr>
          </a:p>
          <a:p>
            <a:pPr algn="l" defTabSz="2508250" eaLnBrk="0" hangingPunct="0">
              <a:lnSpc>
                <a:spcPct val="95000"/>
              </a:lnSpc>
            </a:pPr>
            <a:r>
              <a:rPr lang="en-US" sz="14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defTabSz="2508250" eaLnBrk="0" hangingPunct="0">
              <a:lnSpc>
                <a:spcPct val="95000"/>
              </a:lnSpc>
            </a:pPr>
            <a:endParaRPr lang="en-US" sz="1400">
              <a:latin typeface="Times New Roman" pitchFamily="18" charset="0"/>
            </a:endParaRPr>
          </a:p>
          <a:p>
            <a:pPr algn="l" defTabSz="2508250" eaLnBrk="0" hangingPunct="0">
              <a:lnSpc>
                <a:spcPct val="95000"/>
              </a:lnSpc>
            </a:pPr>
            <a:r>
              <a:rPr lang="en-US" sz="14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defTabSz="2508250" eaLnBrk="0" hangingPunct="0">
              <a:lnSpc>
                <a:spcPct val="95000"/>
              </a:lnSpc>
            </a:pPr>
            <a:endParaRPr lang="en-US" sz="1400">
              <a:latin typeface="Times New Roman" pitchFamily="18" charset="0"/>
            </a:endParaRPr>
          </a:p>
          <a:p>
            <a:pPr algn="l" defTabSz="2508250" eaLnBrk="0" hangingPunct="0">
              <a:lnSpc>
                <a:spcPct val="95000"/>
              </a:lnSpc>
            </a:pPr>
            <a:r>
              <a:rPr lang="en-US" sz="1400" b="1">
                <a:latin typeface="Times New Roman" pitchFamily="18" charset="0"/>
              </a:rPr>
              <a:t>How to bring things in from Excel® and Word®</a:t>
            </a:r>
            <a:endParaRPr lang="en-US" sz="1400">
              <a:latin typeface="Times New Roman" pitchFamily="18" charset="0"/>
            </a:endParaRPr>
          </a:p>
          <a:p>
            <a:pPr algn="l" defTabSz="2508250" eaLnBrk="0" hangingPunct="0">
              <a:lnSpc>
                <a:spcPct val="95000"/>
              </a:lnSpc>
            </a:pPr>
            <a:endParaRPr lang="en-US" sz="1400">
              <a:latin typeface="Times New Roman" pitchFamily="18" charset="0"/>
            </a:endParaRPr>
          </a:p>
          <a:p>
            <a:pPr algn="l" defTabSz="2508250" eaLnBrk="0" hangingPunct="0">
              <a:lnSpc>
                <a:spcPct val="95000"/>
              </a:lnSpc>
            </a:pPr>
            <a:r>
              <a:rPr lang="en-US" sz="1400" b="1">
                <a:latin typeface="Times New Roman" pitchFamily="18" charset="0"/>
              </a:rPr>
              <a:t>Excel</a:t>
            </a:r>
            <a:r>
              <a:rPr lang="en-US" sz="1400">
                <a:latin typeface="Times New Roman" pitchFamily="18" charset="0"/>
              </a:rPr>
              <a:t>- select the chart, hit edit-copy, and then edit-paste into PowerPoint®. The chart can then be stretched to fit as required. If you need to edit parts of the chart, it can be ungrouped. </a:t>
            </a:r>
            <a:r>
              <a:rPr lang="en-US" sz="1400" b="1" i="1" u="sng">
                <a:latin typeface="Times New Roman" pitchFamily="18" charset="0"/>
              </a:rPr>
              <a:t>Watch out</a:t>
            </a:r>
            <a:r>
              <a:rPr lang="en-US" sz="14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defTabSz="2508250" eaLnBrk="0" hangingPunct="0">
              <a:lnSpc>
                <a:spcPct val="95000"/>
              </a:lnSpc>
            </a:pPr>
            <a:endParaRPr lang="en-US" sz="1400">
              <a:latin typeface="Times New Roman" pitchFamily="18" charset="0"/>
            </a:endParaRPr>
          </a:p>
          <a:p>
            <a:pPr algn="l" defTabSz="2508250" eaLnBrk="0" hangingPunct="0">
              <a:lnSpc>
                <a:spcPct val="95000"/>
              </a:lnSpc>
            </a:pPr>
            <a:r>
              <a:rPr lang="en-US" sz="1400" b="1">
                <a:latin typeface="Times New Roman" pitchFamily="18" charset="0"/>
              </a:rPr>
              <a:t>Word</a:t>
            </a:r>
            <a:r>
              <a:rPr lang="en-US" sz="14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defTabSz="2508250" eaLnBrk="0" hangingPunct="0">
              <a:lnSpc>
                <a:spcPct val="95000"/>
              </a:lnSpc>
            </a:pPr>
            <a:endParaRPr lang="en-US" sz="1400" b="1">
              <a:latin typeface="Times New Roman" pitchFamily="18" charset="0"/>
            </a:endParaRPr>
          </a:p>
          <a:p>
            <a:pPr algn="l" defTabSz="2508250" eaLnBrk="0" hangingPunct="0">
              <a:lnSpc>
                <a:spcPct val="95000"/>
              </a:lnSpc>
            </a:pPr>
            <a:r>
              <a:rPr lang="en-US" sz="1400" b="1">
                <a:latin typeface="Times New Roman" pitchFamily="18" charset="0"/>
              </a:rPr>
              <a:t>Scans</a:t>
            </a:r>
            <a:endParaRPr lang="en-US" sz="1400">
              <a:latin typeface="Times New Roman" pitchFamily="18" charset="0"/>
            </a:endParaRPr>
          </a:p>
          <a:p>
            <a:pPr algn="l" defTabSz="2508250" eaLnBrk="0" hangingPunct="0">
              <a:lnSpc>
                <a:spcPct val="95000"/>
              </a:lnSpc>
            </a:pPr>
            <a:endParaRPr lang="en-US" sz="1400">
              <a:latin typeface="Times New Roman" pitchFamily="18" charset="0"/>
            </a:endParaRPr>
          </a:p>
          <a:p>
            <a:pPr algn="l" defTabSz="2508250" eaLnBrk="0" hangingPunct="0">
              <a:lnSpc>
                <a:spcPct val="95000"/>
              </a:lnSpc>
            </a:pPr>
            <a:r>
              <a:rPr lang="en-US" sz="1400">
                <a:latin typeface="Times New Roman" pitchFamily="18" charset="0"/>
              </a:rPr>
              <a:t>We need images to be 72 to 100 dpi in their </a:t>
            </a:r>
            <a:r>
              <a:rPr lang="en-US" sz="1400" u="sng">
                <a:latin typeface="Times New Roman" pitchFamily="18" charset="0"/>
              </a:rPr>
              <a:t>final size</a:t>
            </a:r>
            <a:r>
              <a:rPr lang="en-US" sz="14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defTabSz="2508250" eaLnBrk="0" hangingPunct="0">
              <a:lnSpc>
                <a:spcPct val="95000"/>
              </a:lnSpc>
            </a:pPr>
            <a:endParaRPr lang="en-US" sz="1400">
              <a:latin typeface="Times New Roman" pitchFamily="18" charset="0"/>
            </a:endParaRPr>
          </a:p>
          <a:p>
            <a:pPr algn="l" defTabSz="2508250" eaLnBrk="0" hangingPunct="0">
              <a:lnSpc>
                <a:spcPct val="95000"/>
              </a:lnSpc>
            </a:pPr>
            <a:r>
              <a:rPr lang="en-US" sz="14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defTabSz="2508250" eaLnBrk="0" hangingPunct="0">
              <a:lnSpc>
                <a:spcPct val="95000"/>
              </a:lnSpc>
            </a:pPr>
            <a:endParaRPr lang="en-US" sz="1400">
              <a:latin typeface="Times New Roman" pitchFamily="18" charset="0"/>
            </a:endParaRPr>
          </a:p>
          <a:p>
            <a:pPr algn="l" defTabSz="2508250" eaLnBrk="0" hangingPunct="0">
              <a:lnSpc>
                <a:spcPct val="95000"/>
              </a:lnSpc>
            </a:pPr>
            <a:r>
              <a:rPr lang="en-US" sz="1400" b="1">
                <a:latin typeface="Times New Roman" pitchFamily="18" charset="0"/>
              </a:rPr>
              <a:t>Preview: </a:t>
            </a:r>
            <a:r>
              <a:rPr lang="en-US" sz="1400">
                <a:latin typeface="Times New Roman" pitchFamily="18" charset="0"/>
              </a:rPr>
              <a:t>To see your in poster in actual  size, go to view-zoom-100%. Posters to be printed at 200% need to be viewed at 200%.</a:t>
            </a:r>
          </a:p>
          <a:p>
            <a:pPr algn="l" defTabSz="2508250" eaLnBrk="0" hangingPunct="0">
              <a:lnSpc>
                <a:spcPct val="95000"/>
              </a:lnSpc>
            </a:pPr>
            <a:endParaRPr lang="en-US" sz="1400">
              <a:latin typeface="Times New Roman" pitchFamily="18" charset="0"/>
            </a:endParaRPr>
          </a:p>
          <a:p>
            <a:pPr algn="l" defTabSz="2508250" eaLnBrk="0" hangingPunct="0">
              <a:lnSpc>
                <a:spcPct val="95000"/>
              </a:lnSpc>
            </a:pPr>
            <a:r>
              <a:rPr lang="en-US" sz="1400" b="1">
                <a:latin typeface="Times New Roman" pitchFamily="18" charset="0"/>
              </a:rPr>
              <a:t>Feedback:</a:t>
            </a:r>
            <a:r>
              <a:rPr lang="en-US" sz="1400">
                <a:latin typeface="Times New Roman" pitchFamily="18" charset="0"/>
              </a:rPr>
              <a:t> If you have comments about how this template worked for you, email to sales@megaprint.com.  </a:t>
            </a:r>
          </a:p>
          <a:p>
            <a:pPr algn="l" defTabSz="2508250" eaLnBrk="0" hangingPunct="0">
              <a:lnSpc>
                <a:spcPct val="95000"/>
              </a:lnSpc>
            </a:pPr>
            <a:endParaRPr lang="en-US" sz="1400">
              <a:latin typeface="Times New Roman" pitchFamily="18" charset="0"/>
            </a:endParaRPr>
          </a:p>
          <a:p>
            <a:pPr algn="l" defTabSz="2508250" eaLnBrk="0" hangingPunct="0">
              <a:lnSpc>
                <a:spcPct val="95000"/>
              </a:lnSpc>
            </a:pPr>
            <a:r>
              <a:rPr lang="en-US" sz="1400">
                <a:latin typeface="Times New Roman" pitchFamily="18" charset="0"/>
              </a:rPr>
              <a:t>We listen! Call us at 800-590-7850 if we can help in any way.</a:t>
            </a:r>
            <a:endParaRPr lang="en-US" sz="1400" b="1">
              <a:latin typeface="Times New Roman" pitchFamily="18" charset="0"/>
            </a:endParaRPr>
          </a:p>
        </p:txBody>
      </p:sp>
      <p:sp>
        <p:nvSpPr>
          <p:cNvPr id="2058" name="Text Box 10"/>
          <p:cNvSpPr txBox="1">
            <a:spLocks noChangeArrowheads="1"/>
          </p:cNvSpPr>
          <p:nvPr/>
        </p:nvSpPr>
        <p:spPr bwMode="auto">
          <a:xfrm>
            <a:off x="7239000" y="3276600"/>
            <a:ext cx="6143625" cy="736600"/>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Methods</a:t>
            </a:r>
          </a:p>
        </p:txBody>
      </p:sp>
      <p:sp>
        <p:nvSpPr>
          <p:cNvPr id="2059" name="Text Box 11"/>
          <p:cNvSpPr txBox="1">
            <a:spLocks noChangeArrowheads="1"/>
          </p:cNvSpPr>
          <p:nvPr/>
        </p:nvSpPr>
        <p:spPr bwMode="auto">
          <a:xfrm>
            <a:off x="20764500" y="3279775"/>
            <a:ext cx="6143625" cy="736600"/>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Conclusions</a:t>
            </a:r>
          </a:p>
        </p:txBody>
      </p:sp>
      <p:sp>
        <p:nvSpPr>
          <p:cNvPr id="2061" name="AutoShape 13"/>
          <p:cNvSpPr>
            <a:spLocks noChangeArrowheads="1"/>
          </p:cNvSpPr>
          <p:nvPr/>
        </p:nvSpPr>
        <p:spPr bwMode="auto">
          <a:xfrm>
            <a:off x="428625" y="190500"/>
            <a:ext cx="26574750" cy="26289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2247" tIns="26123" rIns="52247" bIns="26123" anchor="ctr"/>
          <a:lstStyle/>
          <a:p>
            <a:pPr defTabSz="2508250"/>
            <a:endParaRPr lang="en-US" sz="4500">
              <a:solidFill>
                <a:schemeClr val="bg1"/>
              </a:solidFill>
            </a:endParaRPr>
          </a:p>
        </p:txBody>
      </p:sp>
      <p:sp>
        <p:nvSpPr>
          <p:cNvPr id="2062" name="Text Box 14"/>
          <p:cNvSpPr txBox="1">
            <a:spLocks noChangeArrowheads="1"/>
          </p:cNvSpPr>
          <p:nvPr/>
        </p:nvSpPr>
        <p:spPr bwMode="auto">
          <a:xfrm>
            <a:off x="762000" y="317500"/>
            <a:ext cx="25574625" cy="2078038"/>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6500" b="1"/>
              <a:t>Title of the Research Study</a:t>
            </a:r>
          </a:p>
          <a:p>
            <a:pPr defTabSz="2508250"/>
            <a:r>
              <a:rPr lang="en-US" sz="4500" b="1"/>
              <a:t>PEOPLE WHO DID THE STUDY</a:t>
            </a:r>
          </a:p>
          <a:p>
            <a:pPr defTabSz="2508250"/>
            <a:r>
              <a:rPr lang="en-US" sz="2300" b="1" i="1"/>
              <a:t>UNIVERSITIES AND/OR  HOSPITALS THEY ARE AFFILIATED WITH</a:t>
            </a:r>
            <a:endParaRPr lang="en-US" sz="4500"/>
          </a:p>
        </p:txBody>
      </p:sp>
      <p:sp>
        <p:nvSpPr>
          <p:cNvPr id="2064" name="Text Box 16"/>
          <p:cNvSpPr txBox="1">
            <a:spLocks noChangeArrowheads="1"/>
          </p:cNvSpPr>
          <p:nvPr/>
        </p:nvSpPr>
        <p:spPr bwMode="auto">
          <a:xfrm>
            <a:off x="428625" y="1104900"/>
            <a:ext cx="2286000" cy="1055688"/>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Logo</a:t>
            </a:r>
          </a:p>
          <a:p>
            <a:pPr defTabSz="2508250">
              <a:spcBef>
                <a:spcPct val="50000"/>
              </a:spcBef>
            </a:pPr>
            <a:endParaRPr lang="en-US" sz="1400">
              <a:solidFill>
                <a:srgbClr val="FF0000"/>
              </a:solidFill>
            </a:endParaRPr>
          </a:p>
        </p:txBody>
      </p:sp>
      <p:sp>
        <p:nvSpPr>
          <p:cNvPr id="2067" name="Text Box 19"/>
          <p:cNvSpPr txBox="1">
            <a:spLocks noChangeArrowheads="1"/>
          </p:cNvSpPr>
          <p:nvPr/>
        </p:nvSpPr>
        <p:spPr bwMode="auto">
          <a:xfrm>
            <a:off x="7729538" y="9399588"/>
            <a:ext cx="5191125" cy="554037"/>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3300" b="1" i="1"/>
              <a:t>Figure #1</a:t>
            </a:r>
          </a:p>
        </p:txBody>
      </p:sp>
      <p:sp>
        <p:nvSpPr>
          <p:cNvPr id="2073" name="Text Box 25"/>
          <p:cNvSpPr txBox="1">
            <a:spLocks noChangeArrowheads="1"/>
          </p:cNvSpPr>
          <p:nvPr/>
        </p:nvSpPr>
        <p:spPr bwMode="auto">
          <a:xfrm>
            <a:off x="14530388" y="9407525"/>
            <a:ext cx="5191125" cy="554038"/>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3300" b="1" i="1"/>
              <a:t>Figure #2</a:t>
            </a:r>
          </a:p>
        </p:txBody>
      </p:sp>
      <p:sp>
        <p:nvSpPr>
          <p:cNvPr id="2074" name="AutoShape 26"/>
          <p:cNvSpPr>
            <a:spLocks noChangeArrowheads="1"/>
          </p:cNvSpPr>
          <p:nvPr/>
        </p:nvSpPr>
        <p:spPr bwMode="auto">
          <a:xfrm>
            <a:off x="14409738" y="10363200"/>
            <a:ext cx="5238750" cy="51816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21043900" y="12573000"/>
            <a:ext cx="5191125" cy="554038"/>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3300"/>
              <a:t>Bibliography</a:t>
            </a:r>
          </a:p>
        </p:txBody>
      </p:sp>
      <p:sp>
        <p:nvSpPr>
          <p:cNvPr id="2083" name="Rectangle 35"/>
          <p:cNvSpPr>
            <a:spLocks noChangeArrowheads="1"/>
          </p:cNvSpPr>
          <p:nvPr/>
        </p:nvSpPr>
        <p:spPr bwMode="auto">
          <a:xfrm>
            <a:off x="7477125" y="10371138"/>
            <a:ext cx="5713413" cy="5287962"/>
          </a:xfrm>
          <a:prstGeom prst="rect">
            <a:avLst/>
          </a:prstGeom>
          <a:solidFill>
            <a:schemeClr val="bg1"/>
          </a:solidFill>
          <a:ln w="9525">
            <a:solidFill>
              <a:schemeClr val="tx1"/>
            </a:solidFill>
            <a:miter lim="800000"/>
            <a:headEnd/>
            <a:tailEnd/>
          </a:ln>
          <a:effectLst/>
        </p:spPr>
        <p:txBody>
          <a:bodyPr wrap="none" lIns="52247" tIns="26123" rIns="52247" bIns="26123" anchor="ctr"/>
          <a:lstStyle/>
          <a:p>
            <a:pPr defTabSz="522288" eaLnBrk="0" hangingPunct="0"/>
            <a:r>
              <a:rPr lang="en-US" sz="2100">
                <a:latin typeface="Times New Roman" pitchFamily="18" charset="0"/>
              </a:rPr>
              <a:t>CHART or PICTURE</a:t>
            </a:r>
          </a:p>
        </p:txBody>
      </p:sp>
      <p:sp>
        <p:nvSpPr>
          <p:cNvPr id="2084" name="Text Box 36"/>
          <p:cNvSpPr txBox="1">
            <a:spLocks noChangeArrowheads="1"/>
          </p:cNvSpPr>
          <p:nvPr/>
        </p:nvSpPr>
        <p:spPr bwMode="auto">
          <a:xfrm>
            <a:off x="7302500" y="4419600"/>
            <a:ext cx="5889625" cy="4017963"/>
          </a:xfrm>
          <a:prstGeom prst="rect">
            <a:avLst/>
          </a:prstGeom>
          <a:noFill/>
          <a:ln w="57150" cmpd="thinThick">
            <a:noFill/>
            <a:miter lim="800000"/>
            <a:headEnd/>
            <a:tailEnd/>
          </a:ln>
          <a:effectLst/>
        </p:spPr>
        <p:txBody>
          <a:bodyPr lIns="34951" tIns="17475" rIns="34951" bIns="17475">
            <a:spAutoFit/>
          </a:bodyPr>
          <a:lstStyle/>
          <a:p>
            <a:pPr algn="l" defTabSz="350838" eaLnBrk="0" hangingPunct="0">
              <a:lnSpc>
                <a:spcPct val="95000"/>
              </a:lnSpc>
            </a:pPr>
            <a:r>
              <a:rPr 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400">
              <a:latin typeface="Times New Roman" pitchFamily="18" charset="0"/>
            </a:endParaRPr>
          </a:p>
          <a:p>
            <a:pPr algn="l" defTabSz="350838" eaLnBrk="0" hangingPunct="0">
              <a:lnSpc>
                <a:spcPct val="95000"/>
              </a:lnSpc>
            </a:pPr>
            <a:r>
              <a:rPr lang="en-US" sz="14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400" b="1">
              <a:latin typeface="Times New Roman" pitchFamily="18" charset="0"/>
            </a:endParaRPr>
          </a:p>
          <a:p>
            <a:pPr algn="l" defTabSz="350838" eaLnBrk="0" hangingPunct="0"/>
            <a:endParaRPr lang="en-US" sz="1000">
              <a:latin typeface="Times New Roman" pitchFamily="18" charset="0"/>
            </a:endParaRPr>
          </a:p>
        </p:txBody>
      </p:sp>
      <p:sp>
        <p:nvSpPr>
          <p:cNvPr id="2086" name="Text Box 38"/>
          <p:cNvSpPr txBox="1">
            <a:spLocks noChangeArrowheads="1"/>
          </p:cNvSpPr>
          <p:nvPr/>
        </p:nvSpPr>
        <p:spPr bwMode="auto">
          <a:xfrm>
            <a:off x="20880388" y="13115925"/>
            <a:ext cx="5741987" cy="2051050"/>
          </a:xfrm>
          <a:prstGeom prst="rect">
            <a:avLst/>
          </a:prstGeom>
          <a:noFill/>
          <a:ln w="57150" cmpd="thinThick">
            <a:noFill/>
            <a:miter lim="800000"/>
            <a:headEnd/>
            <a:tailEnd/>
          </a:ln>
          <a:effectLst/>
        </p:spPr>
        <p:txBody>
          <a:bodyPr lIns="34951" tIns="17475" rIns="34951" bIns="17475">
            <a:spAutoFit/>
          </a:bodyPr>
          <a:lstStyle/>
          <a:p>
            <a:pPr marL="195263" indent="-195263" algn="l" defTabSz="350838" eaLnBrk="0" hangingPunct="0">
              <a:lnSpc>
                <a:spcPct val="95000"/>
              </a:lnSpc>
            </a:pPr>
            <a:endParaRPr lang="en-US" sz="1400" b="1">
              <a:latin typeface="Times New Roman" pitchFamily="18" charset="0"/>
            </a:endParaRPr>
          </a:p>
          <a:p>
            <a:pPr marL="195263" indent="-195263" algn="l" defTabSz="350838" eaLnBrk="0" hangingPunct="0">
              <a:lnSpc>
                <a:spcPct val="95000"/>
              </a:lnSpc>
              <a:buFontTx/>
              <a:buAutoNum type="arabicPeriod"/>
            </a:pPr>
            <a:r>
              <a:rPr lang="en-US" sz="1400" b="1">
                <a:latin typeface="Times New Roman" pitchFamily="18" charset="0"/>
              </a:rPr>
              <a:t>Xxxxxxxxxxxxxxxxxxxxxxxxxxxxxxxxxxxxxxxxxxxxxxxxxxxxxxxxxxxxxxxxxxxxxxxxxxxxxxxxxxxxxxxxxxx</a:t>
            </a:r>
          </a:p>
          <a:p>
            <a:pPr marL="195263" indent="-195263" algn="l" defTabSz="350838" eaLnBrk="0" hangingPunct="0">
              <a:lnSpc>
                <a:spcPct val="95000"/>
              </a:lnSpc>
              <a:buFontTx/>
              <a:buAutoNum type="arabicPeriod"/>
            </a:pPr>
            <a:r>
              <a:rPr lang="en-US" sz="1400" b="1">
                <a:latin typeface="Times New Roman" pitchFamily="18" charset="0"/>
              </a:rPr>
              <a:t>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400" b="1">
                <a:latin typeface="Times New Roman" pitchFamily="18" charset="0"/>
              </a:rPr>
              <a:t>Xxxxxxxxxxxxxxxxxxxxxxxxxxxxxxxxxxxxxxxxxxxxxxxxxxxxxxxxxxxxxxxxxxxxxxxxxxxxxxxxxxxxxxxxxxxxxxxxxxxxxxxxxxxxxxxxxxxxxxx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400" b="1">
                <a:latin typeface="Times New Roman" pitchFamily="18" charset="0"/>
              </a:rPr>
              <a:t>Xxxxxxxxxxxxxxxxxxxxxxxxxxxxxxxxxxxxxxxxxxxxxxxxxxxxxxxxxxxxxxxxxxxxxxxxxxxxxxxxxxx</a:t>
            </a:r>
          </a:p>
          <a:p>
            <a:pPr marL="195263" indent="-195263" algn="l" defTabSz="350838" eaLnBrk="0" hangingPunct="0">
              <a:lnSpc>
                <a:spcPct val="95000"/>
              </a:lnSpc>
              <a:buFont typeface="Symbol" pitchFamily="18" charset="2"/>
              <a:buAutoNum type="arabicPeriod"/>
            </a:pPr>
            <a:endParaRPr lang="en-US" sz="1400" b="1">
              <a:latin typeface="Times New Roman" pitchFamily="18" charset="0"/>
            </a:endParaRPr>
          </a:p>
        </p:txBody>
      </p:sp>
      <p:sp>
        <p:nvSpPr>
          <p:cNvPr id="2087" name="Text Box 39"/>
          <p:cNvSpPr txBox="1">
            <a:spLocks noChangeArrowheads="1"/>
          </p:cNvSpPr>
          <p:nvPr/>
        </p:nvSpPr>
        <p:spPr bwMode="auto">
          <a:xfrm>
            <a:off x="13993813" y="4457700"/>
            <a:ext cx="6103937" cy="3606800"/>
          </a:xfrm>
          <a:prstGeom prst="rect">
            <a:avLst/>
          </a:prstGeom>
          <a:noFill/>
          <a:ln w="57150" cmpd="thinThick">
            <a:noFill/>
            <a:miter lim="800000"/>
            <a:headEnd/>
            <a:tailEnd/>
          </a:ln>
          <a:effectLst/>
        </p:spPr>
        <p:txBody>
          <a:bodyPr lIns="34951" tIns="17475" rIns="34951" bIns="17475">
            <a:spAutoFit/>
          </a:bodyPr>
          <a:lstStyle/>
          <a:p>
            <a:pPr algn="l" defTabSz="350838" eaLnBrk="0" hangingPunct="0">
              <a:lnSpc>
                <a:spcPct val="95000"/>
              </a:lnSpc>
            </a:pPr>
            <a:r>
              <a:rPr 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400">
              <a:latin typeface="Times New Roman" pitchFamily="18" charset="0"/>
            </a:endParaRPr>
          </a:p>
          <a:p>
            <a:pPr algn="l" defTabSz="350838" eaLnBrk="0" hangingPunct="0">
              <a:lnSpc>
                <a:spcPct val="95000"/>
              </a:lnSpc>
            </a:pPr>
            <a:r>
              <a:rPr 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400" b="1">
              <a:latin typeface="Times New Roman" pitchFamily="18" charset="0"/>
            </a:endParaRPr>
          </a:p>
          <a:p>
            <a:pPr algn="l" defTabSz="350838" eaLnBrk="0" hangingPunct="0">
              <a:lnSpc>
                <a:spcPct val="95000"/>
              </a:lnSpc>
            </a:pPr>
            <a:endParaRPr lang="en-US" sz="1000">
              <a:latin typeface="Times New Roman" pitchFamily="18" charset="0"/>
            </a:endParaRPr>
          </a:p>
        </p:txBody>
      </p:sp>
      <p:sp>
        <p:nvSpPr>
          <p:cNvPr id="2088" name="Text Box 40"/>
          <p:cNvSpPr txBox="1">
            <a:spLocks noChangeArrowheads="1"/>
          </p:cNvSpPr>
          <p:nvPr/>
        </p:nvSpPr>
        <p:spPr bwMode="auto">
          <a:xfrm>
            <a:off x="20732750" y="4479925"/>
            <a:ext cx="6056313" cy="3606800"/>
          </a:xfrm>
          <a:prstGeom prst="rect">
            <a:avLst/>
          </a:prstGeom>
          <a:noFill/>
          <a:ln w="57150" cmpd="thinThick">
            <a:noFill/>
            <a:miter lim="800000"/>
            <a:headEnd/>
            <a:tailEnd/>
          </a:ln>
          <a:effectLst/>
        </p:spPr>
        <p:txBody>
          <a:bodyPr lIns="34951" tIns="17475" rIns="34951" bIns="17475">
            <a:spAutoFit/>
          </a:bodyPr>
          <a:lstStyle/>
          <a:p>
            <a:pPr algn="l" defTabSz="350838" eaLnBrk="0" hangingPunct="0">
              <a:lnSpc>
                <a:spcPct val="95000"/>
              </a:lnSpc>
            </a:pPr>
            <a:r>
              <a:rPr 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400">
              <a:latin typeface="Times New Roman" pitchFamily="18" charset="0"/>
            </a:endParaRPr>
          </a:p>
          <a:p>
            <a:pPr algn="l" defTabSz="350838" eaLnBrk="0" hangingPunct="0">
              <a:lnSpc>
                <a:spcPct val="95000"/>
              </a:lnSpc>
            </a:pPr>
            <a:r>
              <a:rPr lang="en-US" sz="14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400" b="1">
              <a:latin typeface="Times New Roman" pitchFamily="18" charset="0"/>
            </a:endParaRPr>
          </a:p>
          <a:p>
            <a:pPr algn="l" defTabSz="350838" eaLnBrk="0" hangingPunct="0">
              <a:lnSpc>
                <a:spcPct val="95000"/>
              </a:lnSpc>
            </a:pPr>
            <a:endParaRPr lang="en-US" sz="1000">
              <a:latin typeface="Times New Roman" pitchFamily="18" charset="0"/>
            </a:endParaRPr>
          </a:p>
        </p:txBody>
      </p:sp>
      <p:sp>
        <p:nvSpPr>
          <p:cNvPr id="2090" name="Text Box 42"/>
          <p:cNvSpPr txBox="1">
            <a:spLocks noChangeArrowheads="1"/>
          </p:cNvSpPr>
          <p:nvPr/>
        </p:nvSpPr>
        <p:spPr bwMode="auto">
          <a:xfrm>
            <a:off x="523875" y="3276600"/>
            <a:ext cx="6143625" cy="736600"/>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Introduction</a:t>
            </a:r>
          </a:p>
        </p:txBody>
      </p:sp>
      <p:sp>
        <p:nvSpPr>
          <p:cNvPr id="2091" name="Text Box 43"/>
          <p:cNvSpPr txBox="1">
            <a:spLocks noChangeArrowheads="1"/>
          </p:cNvSpPr>
          <p:nvPr/>
        </p:nvSpPr>
        <p:spPr bwMode="auto">
          <a:xfrm>
            <a:off x="13954125" y="3282950"/>
            <a:ext cx="6143625" cy="736600"/>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Results</a:t>
            </a:r>
          </a:p>
        </p:txBody>
      </p:sp>
      <p:sp>
        <p:nvSpPr>
          <p:cNvPr id="2097" name="Text Box 49"/>
          <p:cNvSpPr txBox="1">
            <a:spLocks noChangeArrowheads="1"/>
          </p:cNvSpPr>
          <p:nvPr/>
        </p:nvSpPr>
        <p:spPr bwMode="auto">
          <a:xfrm>
            <a:off x="24620538" y="1119188"/>
            <a:ext cx="2286000" cy="1055687"/>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Logo</a:t>
            </a:r>
          </a:p>
          <a:p>
            <a:pPr defTabSz="2508250">
              <a:spcBef>
                <a:spcPct val="50000"/>
              </a:spcBef>
            </a:pPr>
            <a:endParaRPr lang="en-US" sz="140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1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650</Words>
  <Application>Microsoft Macintosh PowerPoint</Application>
  <PresentationFormat>Custom</PresentationFormat>
  <Paragraphs>53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Horizontal Template</dc:title>
  <dc:creator>Ethan Shulda</dc:creator>
  <dc:description>©MegaPrint Inc. 2009</dc:description>
  <cp:lastModifiedBy>Laurel Yan</cp:lastModifiedBy>
  <cp:revision>33</cp:revision>
  <dcterms:created xsi:type="dcterms:W3CDTF">2008-12-04T00:20:37Z</dcterms:created>
  <dcterms:modified xsi:type="dcterms:W3CDTF">2014-11-21T02:37:56Z</dcterms:modified>
  <cp:category>Research Poster</cp:category>
</cp:coreProperties>
</file>