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1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-16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F8EDB-E92E-441A-9B29-2508676DE8E0}" type="datetimeFigureOut">
              <a:rPr lang="en-PH" smtClean="0"/>
              <a:t>11/22/14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6ACFC-799A-4512-9173-B50E5851616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81831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Relationship Id="rId3" Type="http://schemas.openxmlformats.org/officeDocument/2006/relationships/hyperlink" Target="http://www.free-power-point-templates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Download free templates from FPPT.com</a:t>
            </a:r>
          </a:p>
          <a:p>
            <a:r>
              <a:rPr lang="en-US" smtClean="0">
                <a:hlinkClick r:id="rId3"/>
              </a:rPr>
              <a:t>http://www.free-power-point-templates.com/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AA988-1FBB-43A5-B60F-DE1DB620BD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72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2B22-35E5-42EF-B62E-2C37D2AD3879}" type="datetimeFigureOut">
              <a:rPr lang="en-PH" smtClean="0"/>
              <a:t>11/22/14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25B1-E7AF-4B2F-ABB5-B76823B265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0444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2B22-35E5-42EF-B62E-2C37D2AD3879}" type="datetimeFigureOut">
              <a:rPr lang="en-PH" smtClean="0"/>
              <a:t>11/22/14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25B1-E7AF-4B2F-ABB5-B76823B265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303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2B22-35E5-42EF-B62E-2C37D2AD3879}" type="datetimeFigureOut">
              <a:rPr lang="en-PH" smtClean="0"/>
              <a:t>11/22/14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25B1-E7AF-4B2F-ABB5-B76823B265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3458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2B22-35E5-42EF-B62E-2C37D2AD3879}" type="datetimeFigureOut">
              <a:rPr lang="en-PH" smtClean="0"/>
              <a:t>11/22/14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25B1-E7AF-4B2F-ABB5-B76823B265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3732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2B22-35E5-42EF-B62E-2C37D2AD3879}" type="datetimeFigureOut">
              <a:rPr lang="en-PH" smtClean="0"/>
              <a:t>11/22/14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25B1-E7AF-4B2F-ABB5-B76823B265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4177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2B22-35E5-42EF-B62E-2C37D2AD3879}" type="datetimeFigureOut">
              <a:rPr lang="en-PH" smtClean="0"/>
              <a:t>11/22/14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25B1-E7AF-4B2F-ABB5-B76823B265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01936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2B22-35E5-42EF-B62E-2C37D2AD3879}" type="datetimeFigureOut">
              <a:rPr lang="en-PH" smtClean="0"/>
              <a:t>11/22/14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25B1-E7AF-4B2F-ABB5-B76823B265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6427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2B22-35E5-42EF-B62E-2C37D2AD3879}" type="datetimeFigureOut">
              <a:rPr lang="en-PH" smtClean="0"/>
              <a:t>11/22/14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25B1-E7AF-4B2F-ABB5-B76823B265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3993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2B22-35E5-42EF-B62E-2C37D2AD3879}" type="datetimeFigureOut">
              <a:rPr lang="en-PH" smtClean="0"/>
              <a:t>11/22/14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25B1-E7AF-4B2F-ABB5-B76823B265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6998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2B22-35E5-42EF-B62E-2C37D2AD3879}" type="datetimeFigureOut">
              <a:rPr lang="en-PH" smtClean="0"/>
              <a:t>11/22/14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25B1-E7AF-4B2F-ABB5-B76823B265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9623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2B22-35E5-42EF-B62E-2C37D2AD3879}" type="datetimeFigureOut">
              <a:rPr lang="en-PH" smtClean="0"/>
              <a:t>11/22/14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225B1-E7AF-4B2F-ABB5-B76823B265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9782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02B22-35E5-42EF-B62E-2C37D2AD3879}" type="datetimeFigureOut">
              <a:rPr lang="en-PH" smtClean="0"/>
              <a:t>11/22/14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225B1-E7AF-4B2F-ABB5-B76823B2654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4387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-point-templates.com/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43000" y="1833912"/>
            <a:ext cx="6858000" cy="413467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Oval 5"/>
          <p:cNvSpPr/>
          <p:nvPr/>
        </p:nvSpPr>
        <p:spPr>
          <a:xfrm>
            <a:off x="1143000" y="2549529"/>
            <a:ext cx="4484076" cy="27034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07083"/>
          </a:xfrm>
        </p:spPr>
        <p:txBody>
          <a:bodyPr/>
          <a:lstStyle/>
          <a:p>
            <a:pPr algn="ctr"/>
            <a:r>
              <a:rPr lang="en-PH" smtClean="0">
                <a:latin typeface="+mn-lt"/>
              </a:rPr>
              <a:t>Set Diagram for PowerPoint</a:t>
            </a:r>
            <a:endParaRPr lang="en-PH" dirty="0">
              <a:latin typeface="+mn-lt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52558" y="3167270"/>
            <a:ext cx="2461846" cy="148424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8" name="TextBox 7"/>
          <p:cNvSpPr txBox="1"/>
          <p:nvPr/>
        </p:nvSpPr>
        <p:spPr>
          <a:xfrm>
            <a:off x="3471878" y="2931756"/>
            <a:ext cx="1232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Text</a:t>
            </a:r>
            <a:endParaRPr lang="en-PH" sz="3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2099" y="3263061"/>
            <a:ext cx="1232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Text</a:t>
            </a:r>
            <a:endParaRPr lang="en-PH" sz="3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8535" y="2931755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Text</a:t>
            </a:r>
            <a:endParaRPr lang="en-PH" sz="3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80949" y="3637747"/>
            <a:ext cx="16607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Lorem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impsum</a:t>
            </a:r>
            <a:r>
              <a:rPr lang="en-US" sz="1400" dirty="0" smtClean="0">
                <a:solidFill>
                  <a:schemeClr val="bg1"/>
                </a:solidFill>
              </a:rPr>
              <a:t> dolor sit </a:t>
            </a:r>
            <a:r>
              <a:rPr lang="en-US" sz="1400" dirty="0" err="1" smtClean="0">
                <a:solidFill>
                  <a:schemeClr val="bg1"/>
                </a:solidFill>
              </a:rPr>
              <a:t>amet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lorem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impsum</a:t>
            </a:r>
            <a:r>
              <a:rPr lang="en-US" sz="1400" dirty="0" smtClean="0">
                <a:solidFill>
                  <a:schemeClr val="bg1"/>
                </a:solidFill>
              </a:rPr>
              <a:t> dolor sit </a:t>
            </a:r>
            <a:r>
              <a:rPr lang="en-US" sz="1400" dirty="0" err="1" smtClean="0">
                <a:solidFill>
                  <a:schemeClr val="bg1"/>
                </a:solidFill>
              </a:rPr>
              <a:t>amet</a:t>
            </a:r>
            <a:endParaRPr lang="en-PH" sz="14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22101" y="3637747"/>
            <a:ext cx="16607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Lorem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impsum</a:t>
            </a:r>
            <a:r>
              <a:rPr lang="en-US" sz="1400" dirty="0" smtClean="0">
                <a:solidFill>
                  <a:schemeClr val="bg1"/>
                </a:solidFill>
              </a:rPr>
              <a:t> dolor sit </a:t>
            </a:r>
            <a:r>
              <a:rPr lang="en-US" sz="1400" dirty="0" err="1" smtClean="0">
                <a:solidFill>
                  <a:schemeClr val="bg1"/>
                </a:solidFill>
              </a:rPr>
              <a:t>amet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lorem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impsum</a:t>
            </a:r>
            <a:r>
              <a:rPr lang="en-US" sz="1400" dirty="0" smtClean="0">
                <a:solidFill>
                  <a:schemeClr val="bg1"/>
                </a:solidFill>
              </a:rPr>
              <a:t> dolor sit </a:t>
            </a:r>
            <a:r>
              <a:rPr lang="en-US" sz="1400" dirty="0" err="1" smtClean="0">
                <a:solidFill>
                  <a:schemeClr val="bg1"/>
                </a:solidFill>
              </a:rPr>
              <a:t>amet</a:t>
            </a:r>
            <a:endParaRPr lang="en-PH" sz="1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02050" y="3813651"/>
            <a:ext cx="1660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Lorem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impsum</a:t>
            </a:r>
            <a:r>
              <a:rPr lang="en-US" sz="1400" dirty="0" smtClean="0">
                <a:solidFill>
                  <a:schemeClr val="bg1"/>
                </a:solidFill>
              </a:rPr>
              <a:t> dolor sit </a:t>
            </a:r>
            <a:r>
              <a:rPr lang="en-US" sz="1400" dirty="0" err="1" smtClean="0">
                <a:solidFill>
                  <a:schemeClr val="bg1"/>
                </a:solidFill>
              </a:rPr>
              <a:t>amet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lorem</a:t>
            </a:r>
            <a:endParaRPr lang="en-PH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2283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587487" y="1833912"/>
            <a:ext cx="4134679" cy="413467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Oval 5"/>
          <p:cNvSpPr/>
          <p:nvPr/>
        </p:nvSpPr>
        <p:spPr>
          <a:xfrm>
            <a:off x="2840936" y="2557670"/>
            <a:ext cx="2703444" cy="27034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07083"/>
          </a:xfrm>
        </p:spPr>
        <p:txBody>
          <a:bodyPr/>
          <a:lstStyle/>
          <a:p>
            <a:pPr algn="ctr"/>
            <a:r>
              <a:rPr lang="en-PH"/>
              <a:t>Set Diagram for PowerPoint</a:t>
            </a:r>
            <a:endParaRPr lang="en-PH" dirty="0">
              <a:latin typeface="+mn-lt"/>
            </a:endParaRPr>
          </a:p>
        </p:txBody>
      </p:sp>
      <p:sp>
        <p:nvSpPr>
          <p:cNvPr id="5" name="Oval 4"/>
          <p:cNvSpPr/>
          <p:nvPr/>
        </p:nvSpPr>
        <p:spPr>
          <a:xfrm>
            <a:off x="3912705" y="3167270"/>
            <a:ext cx="1484244" cy="148424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8" name="TextBox 7"/>
          <p:cNvSpPr txBox="1"/>
          <p:nvPr/>
        </p:nvSpPr>
        <p:spPr>
          <a:xfrm>
            <a:off x="4002157" y="3578087"/>
            <a:ext cx="1232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Text</a:t>
            </a:r>
            <a:endParaRPr lang="en-PH" sz="3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0936" y="3578087"/>
            <a:ext cx="1232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Text</a:t>
            </a:r>
            <a:endParaRPr lang="en-PH" sz="3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49349" y="3604591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Text</a:t>
            </a:r>
            <a:endParaRPr lang="en-PH" sz="3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0282" y="1549751"/>
            <a:ext cx="1958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impsum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impsum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endParaRPr lang="en-PH" dirty="0"/>
          </a:p>
        </p:txBody>
      </p:sp>
      <p:sp>
        <p:nvSpPr>
          <p:cNvPr id="12" name="TextBox 11"/>
          <p:cNvSpPr txBox="1"/>
          <p:nvPr/>
        </p:nvSpPr>
        <p:spPr>
          <a:xfrm>
            <a:off x="430282" y="4929056"/>
            <a:ext cx="1958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impsum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impsum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endParaRPr lang="en-PH" dirty="0"/>
          </a:p>
        </p:txBody>
      </p:sp>
      <p:sp>
        <p:nvSpPr>
          <p:cNvPr id="13" name="TextBox 12"/>
          <p:cNvSpPr txBox="1"/>
          <p:nvPr/>
        </p:nvSpPr>
        <p:spPr>
          <a:xfrm>
            <a:off x="6975615" y="3176705"/>
            <a:ext cx="1958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impsum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impsum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endParaRPr lang="en-PH" dirty="0"/>
          </a:p>
        </p:txBody>
      </p:sp>
      <p:cxnSp>
        <p:nvCxnSpPr>
          <p:cNvPr id="18" name="Elbow Connector 17"/>
          <p:cNvCxnSpPr>
            <a:stCxn id="11" idx="3"/>
            <a:endCxn id="6" idx="0"/>
          </p:cNvCxnSpPr>
          <p:nvPr/>
        </p:nvCxnSpPr>
        <p:spPr>
          <a:xfrm>
            <a:off x="2389119" y="2149916"/>
            <a:ext cx="1803539" cy="407754"/>
          </a:xfrm>
          <a:prstGeom prst="bentConnector2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2" idx="3"/>
            <a:endCxn id="5" idx="4"/>
          </p:cNvCxnSpPr>
          <p:nvPr/>
        </p:nvCxnSpPr>
        <p:spPr>
          <a:xfrm flipV="1">
            <a:off x="2389119" y="4651514"/>
            <a:ext cx="2265708" cy="877707"/>
          </a:xfrm>
          <a:prstGeom prst="bentConnector2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0"/>
            <a:endCxn id="7" idx="7"/>
          </p:cNvCxnSpPr>
          <p:nvPr/>
        </p:nvCxnSpPr>
        <p:spPr>
          <a:xfrm rot="16200000" flipV="1">
            <a:off x="6667204" y="1888875"/>
            <a:ext cx="737283" cy="1838378"/>
          </a:xfrm>
          <a:prstGeom prst="bentConnector3">
            <a:avLst>
              <a:gd name="adj1" fmla="val 99893"/>
            </a:avLst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638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Download more templates from FPPT.com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E:\websites\free-power-point-templates\2012\logo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0" y="3143251"/>
            <a:ext cx="28575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059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93</Words>
  <Application>Microsoft Macintosh PowerPoint</Application>
  <PresentationFormat>On-screen Show (4:3)</PresentationFormat>
  <Paragraphs>18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Set Diagram for PowerPoint</vt:lpstr>
      <vt:lpstr>Set Diagram for PowerPoint</vt:lpstr>
      <vt:lpstr>PowerPoint Presentation</vt:lpstr>
    </vt:vector>
  </TitlesOfParts>
  <Company>CPU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Stacked Venn Diagram</dc:title>
  <dc:creator>Yusuf</dc:creator>
  <cp:lastModifiedBy>Laurel Yan</cp:lastModifiedBy>
  <cp:revision>5</cp:revision>
  <dcterms:created xsi:type="dcterms:W3CDTF">2013-08-06T02:10:22Z</dcterms:created>
  <dcterms:modified xsi:type="dcterms:W3CDTF">2014-11-22T03:20:51Z</dcterms:modified>
</cp:coreProperties>
</file>