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116" d="100"/>
          <a:sy n="116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A224FF-FA58-1B4D-8716-0A1AA7A0EB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77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image" Target="../media/image2.jpe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E0D7C2-DDC0-9547-94A8-C27F7125A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E45F9-34C5-FB4F-8E73-61902DE42E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179DF-63C3-4240-A992-FA1CA15235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33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F0C3BD-5FCF-C845-9C6F-E5BF33CDE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8AB1-FB0F-0841-8C48-5FA844A290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91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16BA0-0F3A-2343-88BC-F7132F236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63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8FA8D-29E2-6E46-AE2E-A56FE69DE5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30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9E418-0C73-E143-8F0A-0D88917B4E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4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B044D-7D91-1940-9CB3-D9FB2BF67F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28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A4312-57F1-6745-BE68-0D52B28D3E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44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AB833-BED5-8042-B78F-8FC25F1C9A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5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66A94-846D-1246-B9E6-CE3787BA5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89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C9B74-72A0-AF46-81AC-31CD92B20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68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FBE66-F625-CE45-A229-18CD8B974C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5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70FB1-EA4F-F14C-B90A-4CD8A5ED02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2D352-9430-B640-8AAB-33A54C4EA9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AB233-9D3E-F440-ABAA-3C21ADBEA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6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EB515-FB31-4D41-99EA-F7EFD4CFD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2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86840-997E-2240-A0A4-F8358E31A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5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E91F5-3806-0543-BAC0-663CC5430D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3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E2006-4DE1-D941-8A21-413BDA8A3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1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07AF1-2AE7-774A-B026-B5286E592D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3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tags" Target="../tags/tag5.xml"/><Relationship Id="rId14" Type="http://schemas.openxmlformats.org/officeDocument/2006/relationships/tags" Target="../tags/tag6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39827D-BD8B-E640-9CCD-EB7DB50270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1D69E2-5BC1-4B4A-B10E-C4213B186E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ed_0236_slid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Office Them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1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med_0236_slide.pot</Template>
  <TotalTime>165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med_0236_slide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Company>Indezine.com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Indezine Template</dc:title>
  <dc:creator>Geetesh Bajaj</dc:creator>
  <cp:lastModifiedBy>Laurel Yan</cp:lastModifiedBy>
  <cp:revision>55</cp:revision>
  <dcterms:created xsi:type="dcterms:W3CDTF">2006-02-15T08:18:11Z</dcterms:created>
  <dcterms:modified xsi:type="dcterms:W3CDTF">2014-11-21T08:10:57Z</dcterms:modified>
</cp:coreProperties>
</file>