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"/>
  </p:notesMasterIdLst>
  <p:sldIdLst>
    <p:sldId id="256" r:id="rId3"/>
  </p:sldIdLst>
  <p:sldSz cx="9144000" cy="6858000" type="screen4x3"/>
  <p:notesSz cx="6934200" cy="9220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E1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8791" autoAdjust="0"/>
  </p:normalViewPr>
  <p:slideViewPr>
    <p:cSldViewPr snapToGrid="0">
      <p:cViewPr varScale="1">
        <p:scale>
          <a:sx n="145" d="100"/>
          <a:sy n="145" d="100"/>
        </p:scale>
        <p:origin x="-14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l" defTabSz="922338"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l" defTabSz="922338"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/>
            </a:lvl1pPr>
          </a:lstStyle>
          <a:p>
            <a:fld id="{5B425D33-0EE4-4EF1-A034-5B8A467A4A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05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E1624E-3721-49C3-B05B-A336393C6209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BCD21-F6C3-4506-B930-AB7CB21D304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86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A3A1B-7845-4D2F-A5EB-068FE44A8D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3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BBC7A-0995-45C6-8279-CF2E088A6E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70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D82E0-9861-458F-A95D-586385C478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8A59C-2453-4604-BE40-BB71120F74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0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697C3-91CB-4DD3-AF4C-40E0DEF5AA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6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0E4FF-EFA6-4C71-8DF1-3A4F432227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8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64ABE-DC5D-4F93-AA03-1F9E488D18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9A294-02F7-4E76-B9EA-5F7EED9DD8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5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D2D82-AEE1-4BDA-A07D-7AF713A650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5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A7537-94DB-454F-BF34-4BF9C0A582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09CF7F4-D295-4F0D-8729-184B44EBD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gray">
          <a:xfrm>
            <a:off x="6904038" y="3073400"/>
            <a:ext cx="1930400" cy="1371600"/>
          </a:xfrm>
          <a:prstGeom prst="rect">
            <a:avLst/>
          </a:prstGeom>
          <a:solidFill>
            <a:schemeClr val="tx2">
              <a:lumMod val="20000"/>
              <a:lumOff val="80000"/>
              <a:alpha val="58000"/>
            </a:schemeClr>
          </a:solidFill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chemeClr val="tx2"/>
                </a:solidFill>
                <a:latin typeface="+mj-lt"/>
              </a:rPr>
              <a:t>LOW </a:t>
            </a:r>
            <a:br>
              <a:rPr lang="en-US" sz="1600" b="1" dirty="0">
                <a:solidFill>
                  <a:schemeClr val="tx2"/>
                </a:solidFill>
                <a:latin typeface="+mj-lt"/>
              </a:rPr>
            </a:br>
            <a:r>
              <a:rPr lang="en-US" sz="1600" b="1" dirty="0">
                <a:solidFill>
                  <a:schemeClr val="tx2"/>
                </a:solidFill>
                <a:latin typeface="+mj-lt"/>
              </a:rPr>
              <a:t>CUSTOMER </a:t>
            </a:r>
            <a:br>
              <a:rPr lang="en-US" sz="1600" b="1" dirty="0">
                <a:solidFill>
                  <a:schemeClr val="tx2"/>
                </a:solidFill>
                <a:latin typeface="+mj-lt"/>
              </a:rPr>
            </a:br>
            <a:r>
              <a:rPr lang="en-US" sz="1600" b="1" dirty="0">
                <a:solidFill>
                  <a:schemeClr val="tx2"/>
                </a:solidFill>
                <a:latin typeface="+mj-lt"/>
              </a:rPr>
              <a:t>SATISFACTION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819400" y="6086475"/>
            <a:ext cx="2019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latin typeface="+mj-lt"/>
              </a:rPr>
              <a:t>POOR SUPPORT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850900" y="1149350"/>
            <a:ext cx="292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latin typeface="+mj-lt"/>
              </a:rPr>
              <a:t>LOW QUALITY PRODUCT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3987800" y="1149350"/>
            <a:ext cx="2044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latin typeface="+mj-lt"/>
              </a:rPr>
              <a:t>HIGH PRICING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774700" y="342900"/>
            <a:ext cx="7480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tx2"/>
                </a:solidFill>
                <a:latin typeface="+mj-lt"/>
              </a:rPr>
              <a:t>CAUSES OF LOW CUSTOMER SATISFACTION</a:t>
            </a:r>
          </a:p>
        </p:txBody>
      </p:sp>
      <p:sp>
        <p:nvSpPr>
          <p:cNvPr id="2100" name="Line 52"/>
          <p:cNvSpPr>
            <a:spLocks noChangeShapeType="1"/>
          </p:cNvSpPr>
          <p:nvPr/>
        </p:nvSpPr>
        <p:spPr bwMode="auto">
          <a:xfrm>
            <a:off x="419100" y="3759200"/>
            <a:ext cx="6399213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3836988" y="2690813"/>
            <a:ext cx="952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>
                <a:latin typeface="+mn-lt"/>
              </a:rPr>
              <a:t>Cost of Materials</a:t>
            </a:r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>
            <a:off x="4810125" y="2932113"/>
            <a:ext cx="9144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3432175" y="2159000"/>
            <a:ext cx="1003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>
                <a:latin typeface="+mn-lt"/>
              </a:rPr>
              <a:t>Ineffective Marketing</a:t>
            </a:r>
          </a:p>
        </p:txBody>
      </p:sp>
      <p:sp>
        <p:nvSpPr>
          <p:cNvPr id="2102" name="Line 54"/>
          <p:cNvSpPr>
            <a:spLocks noChangeShapeType="1"/>
          </p:cNvSpPr>
          <p:nvPr/>
        </p:nvSpPr>
        <p:spPr bwMode="auto">
          <a:xfrm>
            <a:off x="4475163" y="2387600"/>
            <a:ext cx="9144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1295400" y="2946400"/>
            <a:ext cx="1206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>
                <a:latin typeface="+mn-lt"/>
              </a:rPr>
              <a:t>Incompetent</a:t>
            </a:r>
          </a:p>
          <a:p>
            <a:r>
              <a:rPr lang="en-US" dirty="0">
                <a:latin typeface="+mn-lt"/>
              </a:rPr>
              <a:t>Employees</a:t>
            </a:r>
          </a:p>
        </p:txBody>
      </p:sp>
      <p:sp>
        <p:nvSpPr>
          <p:cNvPr id="2103" name="Line 55"/>
          <p:cNvSpPr>
            <a:spLocks noChangeShapeType="1"/>
          </p:cNvSpPr>
          <p:nvPr/>
        </p:nvSpPr>
        <p:spPr bwMode="auto">
          <a:xfrm>
            <a:off x="2516188" y="3175000"/>
            <a:ext cx="9144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1066800" y="2525713"/>
            <a:ext cx="1168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>
                <a:latin typeface="+mn-lt"/>
              </a:rPr>
              <a:t>Bad Design</a:t>
            </a:r>
          </a:p>
        </p:txBody>
      </p:sp>
      <p:sp>
        <p:nvSpPr>
          <p:cNvPr id="2104" name="Line 56"/>
          <p:cNvSpPr>
            <a:spLocks noChangeShapeType="1"/>
          </p:cNvSpPr>
          <p:nvPr/>
        </p:nvSpPr>
        <p:spPr bwMode="auto">
          <a:xfrm>
            <a:off x="2198688" y="2676525"/>
            <a:ext cx="9144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981075" y="1947863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>
                <a:latin typeface="+mn-lt"/>
              </a:rPr>
              <a:t>Poor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Materials</a:t>
            </a:r>
          </a:p>
        </p:txBody>
      </p:sp>
      <p:sp>
        <p:nvSpPr>
          <p:cNvPr id="2105" name="Line 57"/>
          <p:cNvSpPr>
            <a:spLocks noChangeShapeType="1"/>
          </p:cNvSpPr>
          <p:nvPr/>
        </p:nvSpPr>
        <p:spPr bwMode="auto">
          <a:xfrm>
            <a:off x="1893888" y="2176463"/>
            <a:ext cx="9144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1327150" y="4354513"/>
            <a:ext cx="162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>
                <a:latin typeface="+mn-lt"/>
              </a:rPr>
              <a:t>Wrong Answers</a:t>
            </a:r>
          </a:p>
        </p:txBody>
      </p:sp>
      <p:sp>
        <p:nvSpPr>
          <p:cNvPr id="2106" name="Line 58"/>
          <p:cNvSpPr>
            <a:spLocks noChangeShapeType="1"/>
          </p:cNvSpPr>
          <p:nvPr/>
        </p:nvSpPr>
        <p:spPr bwMode="auto">
          <a:xfrm>
            <a:off x="2833688" y="4518025"/>
            <a:ext cx="18288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1066800" y="4900613"/>
            <a:ext cx="1473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>
                <a:latin typeface="+mn-lt"/>
              </a:rPr>
              <a:t>Long Hold </a:t>
            </a:r>
            <a:r>
              <a:rPr lang="en-US" dirty="0" smtClean="0">
                <a:latin typeface="+mn-lt"/>
              </a:rPr>
              <a:t>Times</a:t>
            </a:r>
            <a:endParaRPr lang="en-US" dirty="0">
              <a:latin typeface="+mn-lt"/>
            </a:endParaRPr>
          </a:p>
        </p:txBody>
      </p:sp>
      <p:sp>
        <p:nvSpPr>
          <p:cNvPr id="2107" name="Line 59"/>
          <p:cNvSpPr>
            <a:spLocks noChangeShapeType="1"/>
          </p:cNvSpPr>
          <p:nvPr/>
        </p:nvSpPr>
        <p:spPr bwMode="auto">
          <a:xfrm>
            <a:off x="2528888" y="5064125"/>
            <a:ext cx="18288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876300" y="5434013"/>
            <a:ext cx="1333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>
                <a:latin typeface="+mn-lt"/>
              </a:rPr>
              <a:t>Fee Structure</a:t>
            </a:r>
          </a:p>
        </p:txBody>
      </p:sp>
      <p:sp>
        <p:nvSpPr>
          <p:cNvPr id="2108" name="Line 60"/>
          <p:cNvSpPr>
            <a:spLocks noChangeShapeType="1"/>
          </p:cNvSpPr>
          <p:nvPr/>
        </p:nvSpPr>
        <p:spPr bwMode="auto">
          <a:xfrm>
            <a:off x="2185988" y="5597525"/>
            <a:ext cx="18288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" name="Line 61"/>
          <p:cNvSpPr>
            <a:spLocks noChangeShapeType="1"/>
          </p:cNvSpPr>
          <p:nvPr/>
        </p:nvSpPr>
        <p:spPr bwMode="auto">
          <a:xfrm>
            <a:off x="5006975" y="1487488"/>
            <a:ext cx="1260475" cy="218440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0" name="Line 62"/>
          <p:cNvSpPr>
            <a:spLocks noChangeShapeType="1"/>
          </p:cNvSpPr>
          <p:nvPr/>
        </p:nvSpPr>
        <p:spPr bwMode="auto">
          <a:xfrm>
            <a:off x="2582863" y="1487488"/>
            <a:ext cx="1260475" cy="218440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1" name="Line 63"/>
          <p:cNvSpPr>
            <a:spLocks noChangeShapeType="1"/>
          </p:cNvSpPr>
          <p:nvPr/>
        </p:nvSpPr>
        <p:spPr bwMode="auto">
          <a:xfrm rot="10800000" flipH="1">
            <a:off x="3886200" y="3873500"/>
            <a:ext cx="1260475" cy="218440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S10280915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38F66F9-8C06-4A8E-BE32-1030C32AD9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TS102809154.potx</Template>
  <TotalTime>11</TotalTime>
  <Words>31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TS102809154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 and effect diagram</dc:title>
  <dc:creator/>
  <cp:keywords/>
  <cp:lastModifiedBy>Laurel Yan</cp:lastModifiedBy>
  <cp:revision>3</cp:revision>
  <dcterms:modified xsi:type="dcterms:W3CDTF">2014-02-18T09:28:38Z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TC060827371033</vt:lpwstr>
  </property>
</Properties>
</file>