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791" autoAdjust="0"/>
  </p:normalViewPr>
  <p:slideViewPr>
    <p:cSldViewPr snapToGrid="0">
      <p:cViewPr varScale="1">
        <p:scale>
          <a:sx n="145" d="100"/>
          <a:sy n="145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5B425D33-0EE4-4EF1-A034-5B8A467A4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0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1624E-3721-49C3-B05B-A336393C620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CD21-F6C3-4506-B930-AB7CB21D304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A3A1B-7845-4D2F-A5EB-068FE44A8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BBC7A-0995-45C6-8279-CF2E088A6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D82E0-9861-458F-A95D-586385C478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8A59C-2453-4604-BE40-BB71120F7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0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697C3-91CB-4DD3-AF4C-40E0DEF5A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0E4FF-EFA6-4C71-8DF1-3A4F432227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8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4ABE-DC5D-4F93-AA03-1F9E488D18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9A294-02F7-4E76-B9EA-5F7EED9DD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2D82-AEE1-4BDA-A07D-7AF713A650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7537-94DB-454F-BF34-4BF9C0A58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9CF7F4-D295-4F0D-8729-184B44EBD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gray">
          <a:xfrm>
            <a:off x="6904038" y="3073400"/>
            <a:ext cx="1930400" cy="1371600"/>
          </a:xfrm>
          <a:prstGeom prst="rect">
            <a:avLst/>
          </a:prstGeom>
          <a:solidFill>
            <a:schemeClr val="tx2">
              <a:lumMod val="20000"/>
              <a:lumOff val="80000"/>
              <a:alpha val="58000"/>
            </a:schemeClr>
          </a:soli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chemeClr val="tx2"/>
                </a:solidFill>
                <a:latin typeface="+mj-lt"/>
              </a:rPr>
              <a:t>LOW </a:t>
            </a:r>
            <a:br>
              <a:rPr lang="en-US" sz="1600" b="1" dirty="0">
                <a:solidFill>
                  <a:schemeClr val="tx2"/>
                </a:solidFill>
                <a:latin typeface="+mj-lt"/>
              </a:rPr>
            </a:br>
            <a:r>
              <a:rPr lang="en-US" sz="1600" b="1" dirty="0">
                <a:solidFill>
                  <a:schemeClr val="tx2"/>
                </a:solidFill>
                <a:latin typeface="+mj-lt"/>
              </a:rPr>
              <a:t>CUSTOMER </a:t>
            </a:r>
            <a:br>
              <a:rPr lang="en-US" sz="1600" b="1" dirty="0">
                <a:solidFill>
                  <a:schemeClr val="tx2"/>
                </a:solidFill>
                <a:latin typeface="+mj-lt"/>
              </a:rPr>
            </a:br>
            <a:r>
              <a:rPr lang="en-US" sz="1600" b="1" dirty="0">
                <a:solidFill>
                  <a:schemeClr val="tx2"/>
                </a:solidFill>
                <a:latin typeface="+mj-lt"/>
              </a:rPr>
              <a:t>SATISFACTION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819400" y="6086475"/>
            <a:ext cx="201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POOR SUPPORT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50900" y="1149350"/>
            <a:ext cx="292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LOW QUALITY PRODUCT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87800" y="1149350"/>
            <a:ext cx="204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+mj-lt"/>
              </a:rPr>
              <a:t>HIGH PRICING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774700" y="342900"/>
            <a:ext cx="748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CAUSES OF LOW CUSTOMER SATISFACTION</a:t>
            </a: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419100" y="3759200"/>
            <a:ext cx="639921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836988" y="2690813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Cost of Materials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810125" y="2932113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432175" y="2159000"/>
            <a:ext cx="100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Ineffective Marketing</a:t>
            </a: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4475163" y="2387600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1295400" y="29464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Incompetent</a:t>
            </a:r>
          </a:p>
          <a:p>
            <a:r>
              <a:rPr lang="en-US" dirty="0">
                <a:latin typeface="+mn-lt"/>
              </a:rPr>
              <a:t>Employees</a:t>
            </a:r>
          </a:p>
        </p:txBody>
      </p:sp>
      <p:sp>
        <p:nvSpPr>
          <p:cNvPr id="2103" name="Line 55"/>
          <p:cNvSpPr>
            <a:spLocks noChangeShapeType="1"/>
          </p:cNvSpPr>
          <p:nvPr/>
        </p:nvSpPr>
        <p:spPr bwMode="auto">
          <a:xfrm>
            <a:off x="2516188" y="3175000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066800" y="2525713"/>
            <a:ext cx="1168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Bad Design</a:t>
            </a: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2198688" y="2676525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981075" y="1947863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Poor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Materials</a:t>
            </a:r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1893888" y="2176463"/>
            <a:ext cx="9144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1327150" y="4354513"/>
            <a:ext cx="162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Wrong Answers</a:t>
            </a: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2833688" y="4518025"/>
            <a:ext cx="18288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1066800" y="4900613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Long Hold </a:t>
            </a:r>
            <a:r>
              <a:rPr lang="en-US" dirty="0" smtClean="0">
                <a:latin typeface="+mn-lt"/>
              </a:rPr>
              <a:t>Times</a:t>
            </a:r>
            <a:endParaRPr lang="en-US" dirty="0">
              <a:latin typeface="+mn-lt"/>
            </a:endParaRP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2528888" y="5064125"/>
            <a:ext cx="18288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876300" y="5434013"/>
            <a:ext cx="1333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>
                <a:latin typeface="+mn-lt"/>
              </a:rPr>
              <a:t>Fee Structure</a:t>
            </a:r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2185988" y="5597525"/>
            <a:ext cx="18288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5006975" y="1487488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582863" y="1487488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rot="10800000" flipH="1">
            <a:off x="3886200" y="3873500"/>
            <a:ext cx="1260475" cy="218440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10280915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8F66F9-8C06-4A8E-BE32-1030C32AD9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TS102809154.potx</Template>
  <TotalTime>11</TotalTime>
  <Words>31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TS102809154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 diagram</dc:title>
  <dc:creator/>
  <cp:keywords/>
  <cp:lastModifiedBy>Laurel Yan</cp:lastModifiedBy>
  <cp:revision>3</cp:revision>
  <dcterms:modified xsi:type="dcterms:W3CDTF">2014-02-18T09:28:38Z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TC060827371033</vt:lpwstr>
  </property>
</Properties>
</file>